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
  </p:notesMasterIdLst>
  <p:sldIdLst>
    <p:sldId id="256" r:id="rId3"/>
  </p:sldIdLst>
  <p:sldSz cx="43891200" cy="32918400"/>
  <p:notesSz cx="6858000" cy="9144000"/>
  <p:embeddedFontLst>
    <p:embeddedFont>
      <p:font typeface="Lato" panose="020F0502020204030203" pitchFamily="34" charset="0"/>
      <p:regular r:id="rId5"/>
      <p:bold r:id="rId6"/>
      <p:italic r:id="rId7"/>
      <p:boldItalic r:id="rId8"/>
    </p:embeddedFont>
    <p:embeddedFont>
      <p:font typeface="Lato Black" panose="020F0502020204030203" pitchFamily="34" charset="0"/>
      <p:bold r:id="rId9"/>
      <p:boldItalic r:id="rId10"/>
    </p:embeddedFont>
    <p:embeddedFont>
      <p:font typeface="Roboto" panose="02000000000000000000"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747775"/>
          </p15:clr>
        </p15:guide>
        <p15:guide id="2" pos="13824"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DF436-19E0-4735-92F4-2302545CCEB0}" v="5" dt="2025-03-31T16:30:30.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982" y="355"/>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19"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hena Filias" userId="dbc03fbd045e9e16" providerId="LiveId" clId="{054DF436-19E0-4735-92F4-2302545CCEB0}"/>
    <pc:docChg chg="undo redo custSel modSld modMainMaster modNotesMaster">
      <pc:chgData name="Athena Filias" userId="dbc03fbd045e9e16" providerId="LiveId" clId="{054DF436-19E0-4735-92F4-2302545CCEB0}" dt="2025-03-31T16:41:55.402" v="118" actId="14100"/>
      <pc:docMkLst>
        <pc:docMk/>
      </pc:docMkLst>
      <pc:sldChg chg="delSp modSp mod modNotes">
        <pc:chgData name="Athena Filias" userId="dbc03fbd045e9e16" providerId="LiveId" clId="{054DF436-19E0-4735-92F4-2302545CCEB0}" dt="2025-03-31T16:41:55.402" v="118" actId="14100"/>
        <pc:sldMkLst>
          <pc:docMk/>
          <pc:sldMk cId="0" sldId="256"/>
        </pc:sldMkLst>
        <pc:spChg chg="mod">
          <ac:chgData name="Athena Filias" userId="dbc03fbd045e9e16" providerId="LiveId" clId="{054DF436-19E0-4735-92F4-2302545CCEB0}" dt="2025-03-31T16:30:49.326" v="4" actId="1076"/>
          <ac:spMkLst>
            <pc:docMk/>
            <pc:sldMk cId="0" sldId="256"/>
            <ac:spMk id="130" creationId="{00000000-0000-0000-0000-000000000000}"/>
          </ac:spMkLst>
        </pc:spChg>
        <pc:spChg chg="mod">
          <ac:chgData name="Athena Filias" userId="dbc03fbd045e9e16" providerId="LiveId" clId="{054DF436-19E0-4735-92F4-2302545CCEB0}" dt="2025-03-31T16:40:15.784" v="109" actId="14100"/>
          <ac:spMkLst>
            <pc:docMk/>
            <pc:sldMk cId="0" sldId="256"/>
            <ac:spMk id="131" creationId="{00000000-0000-0000-0000-000000000000}"/>
          </ac:spMkLst>
        </pc:spChg>
        <pc:spChg chg="mod">
          <ac:chgData name="Athena Filias" userId="dbc03fbd045e9e16" providerId="LiveId" clId="{054DF436-19E0-4735-92F4-2302545CCEB0}" dt="2025-03-31T16:41:55.402" v="118" actId="14100"/>
          <ac:spMkLst>
            <pc:docMk/>
            <pc:sldMk cId="0" sldId="256"/>
            <ac:spMk id="132" creationId="{00000000-0000-0000-0000-000000000000}"/>
          </ac:spMkLst>
        </pc:spChg>
        <pc:spChg chg="mod">
          <ac:chgData name="Athena Filias" userId="dbc03fbd045e9e16" providerId="LiveId" clId="{054DF436-19E0-4735-92F4-2302545CCEB0}" dt="2025-03-31T16:31:30.536" v="10" actId="404"/>
          <ac:spMkLst>
            <pc:docMk/>
            <pc:sldMk cId="0" sldId="256"/>
            <ac:spMk id="133" creationId="{00000000-0000-0000-0000-000000000000}"/>
          </ac:spMkLst>
        </pc:spChg>
        <pc:spChg chg="mod">
          <ac:chgData name="Athena Filias" userId="dbc03fbd045e9e16" providerId="LiveId" clId="{054DF436-19E0-4735-92F4-2302545CCEB0}" dt="2025-03-31T16:30:41.673" v="2" actId="1076"/>
          <ac:spMkLst>
            <pc:docMk/>
            <pc:sldMk cId="0" sldId="256"/>
            <ac:spMk id="134" creationId="{00000000-0000-0000-0000-000000000000}"/>
          </ac:spMkLst>
        </pc:spChg>
        <pc:spChg chg="mod">
          <ac:chgData name="Athena Filias" userId="dbc03fbd045e9e16" providerId="LiveId" clId="{054DF436-19E0-4735-92F4-2302545CCEB0}" dt="2025-03-31T16:32:04.415" v="14" actId="403"/>
          <ac:spMkLst>
            <pc:docMk/>
            <pc:sldMk cId="0" sldId="256"/>
            <ac:spMk id="135" creationId="{00000000-0000-0000-0000-000000000000}"/>
          </ac:spMkLst>
        </pc:spChg>
        <pc:spChg chg="mod">
          <ac:chgData name="Athena Filias" userId="dbc03fbd045e9e16" providerId="LiveId" clId="{054DF436-19E0-4735-92F4-2302545CCEB0}" dt="2025-03-31T16:39:34.382" v="105" actId="404"/>
          <ac:spMkLst>
            <pc:docMk/>
            <pc:sldMk cId="0" sldId="256"/>
            <ac:spMk id="138" creationId="{00000000-0000-0000-0000-000000000000}"/>
          </ac:spMkLst>
        </pc:spChg>
        <pc:spChg chg="mod">
          <ac:chgData name="Athena Filias" userId="dbc03fbd045e9e16" providerId="LiveId" clId="{054DF436-19E0-4735-92F4-2302545CCEB0}" dt="2025-03-31T16:37:10.925" v="75" actId="1076"/>
          <ac:spMkLst>
            <pc:docMk/>
            <pc:sldMk cId="0" sldId="256"/>
            <ac:spMk id="139" creationId="{00000000-0000-0000-0000-000000000000}"/>
          </ac:spMkLst>
        </pc:spChg>
        <pc:spChg chg="mod">
          <ac:chgData name="Athena Filias" userId="dbc03fbd045e9e16" providerId="LiveId" clId="{054DF436-19E0-4735-92F4-2302545CCEB0}" dt="2025-03-31T16:40:24.122" v="110" actId="1076"/>
          <ac:spMkLst>
            <pc:docMk/>
            <pc:sldMk cId="0" sldId="256"/>
            <ac:spMk id="140" creationId="{00000000-0000-0000-0000-000000000000}"/>
          </ac:spMkLst>
        </pc:spChg>
        <pc:spChg chg="del mod">
          <ac:chgData name="Athena Filias" userId="dbc03fbd045e9e16" providerId="LiveId" clId="{054DF436-19E0-4735-92F4-2302545CCEB0}" dt="2025-03-31T16:35:47.448" v="53" actId="478"/>
          <ac:spMkLst>
            <pc:docMk/>
            <pc:sldMk cId="0" sldId="256"/>
            <ac:spMk id="141" creationId="{00000000-0000-0000-0000-000000000000}"/>
          </ac:spMkLst>
        </pc:spChg>
        <pc:spChg chg="mod">
          <ac:chgData name="Athena Filias" userId="dbc03fbd045e9e16" providerId="LiveId" clId="{054DF436-19E0-4735-92F4-2302545CCEB0}" dt="2025-03-31T16:30:16.270" v="1"/>
          <ac:spMkLst>
            <pc:docMk/>
            <pc:sldMk cId="0" sldId="256"/>
            <ac:spMk id="142" creationId="{00000000-0000-0000-0000-000000000000}"/>
          </ac:spMkLst>
        </pc:spChg>
        <pc:spChg chg="mod">
          <ac:chgData name="Athena Filias" userId="dbc03fbd045e9e16" providerId="LiveId" clId="{054DF436-19E0-4735-92F4-2302545CCEB0}" dt="2025-03-31T16:30:16.270" v="1"/>
          <ac:spMkLst>
            <pc:docMk/>
            <pc:sldMk cId="0" sldId="256"/>
            <ac:spMk id="143" creationId="{00000000-0000-0000-0000-000000000000}"/>
          </ac:spMkLst>
        </pc:spChg>
        <pc:spChg chg="mod">
          <ac:chgData name="Athena Filias" userId="dbc03fbd045e9e16" providerId="LiveId" clId="{054DF436-19E0-4735-92F4-2302545CCEB0}" dt="2025-03-31T16:39:19.385" v="101" actId="1076"/>
          <ac:spMkLst>
            <pc:docMk/>
            <pc:sldMk cId="0" sldId="256"/>
            <ac:spMk id="144" creationId="{00000000-0000-0000-0000-000000000000}"/>
          </ac:spMkLst>
        </pc:spChg>
        <pc:spChg chg="mod">
          <ac:chgData name="Athena Filias" userId="dbc03fbd045e9e16" providerId="LiveId" clId="{054DF436-19E0-4735-92F4-2302545CCEB0}" dt="2025-03-31T16:39:04.848" v="99" actId="1076"/>
          <ac:spMkLst>
            <pc:docMk/>
            <pc:sldMk cId="0" sldId="256"/>
            <ac:spMk id="153" creationId="{00000000-0000-0000-0000-000000000000}"/>
          </ac:spMkLst>
        </pc:spChg>
        <pc:spChg chg="mod">
          <ac:chgData name="Athena Filias" userId="dbc03fbd045e9e16" providerId="LiveId" clId="{054DF436-19E0-4735-92F4-2302545CCEB0}" dt="2025-03-31T16:38:46.975" v="95" actId="1076"/>
          <ac:spMkLst>
            <pc:docMk/>
            <pc:sldMk cId="0" sldId="256"/>
            <ac:spMk id="154" creationId="{00000000-0000-0000-0000-000000000000}"/>
          </ac:spMkLst>
        </pc:spChg>
        <pc:spChg chg="mod">
          <ac:chgData name="Athena Filias" userId="dbc03fbd045e9e16" providerId="LiveId" clId="{054DF436-19E0-4735-92F4-2302545CCEB0}" dt="2025-03-31T16:37:26.285" v="80" actId="404"/>
          <ac:spMkLst>
            <pc:docMk/>
            <pc:sldMk cId="0" sldId="256"/>
            <ac:spMk id="155" creationId="{00000000-0000-0000-0000-000000000000}"/>
          </ac:spMkLst>
        </pc:spChg>
        <pc:picChg chg="mod">
          <ac:chgData name="Athena Filias" userId="dbc03fbd045e9e16" providerId="LiveId" clId="{054DF436-19E0-4735-92F4-2302545CCEB0}" dt="2025-03-31T16:34:20.588" v="36" actId="14100"/>
          <ac:picMkLst>
            <pc:docMk/>
            <pc:sldMk cId="0" sldId="256"/>
            <ac:picMk id="146" creationId="{00000000-0000-0000-0000-000000000000}"/>
          </ac:picMkLst>
        </pc:picChg>
        <pc:picChg chg="mod">
          <ac:chgData name="Athena Filias" userId="dbc03fbd045e9e16" providerId="LiveId" clId="{054DF436-19E0-4735-92F4-2302545CCEB0}" dt="2025-03-31T16:36:05.023" v="57" actId="1076"/>
          <ac:picMkLst>
            <pc:docMk/>
            <pc:sldMk cId="0" sldId="256"/>
            <ac:picMk id="147" creationId="{00000000-0000-0000-0000-000000000000}"/>
          </ac:picMkLst>
        </pc:picChg>
        <pc:picChg chg="mod">
          <ac:chgData name="Athena Filias" userId="dbc03fbd045e9e16" providerId="LiveId" clId="{054DF436-19E0-4735-92F4-2302545CCEB0}" dt="2025-03-31T16:34:42.933" v="41" actId="1076"/>
          <ac:picMkLst>
            <pc:docMk/>
            <pc:sldMk cId="0" sldId="256"/>
            <ac:picMk id="148" creationId="{00000000-0000-0000-0000-000000000000}"/>
          </ac:picMkLst>
        </pc:picChg>
        <pc:picChg chg="mod">
          <ac:chgData name="Athena Filias" userId="dbc03fbd045e9e16" providerId="LiveId" clId="{054DF436-19E0-4735-92F4-2302545CCEB0}" dt="2025-03-31T16:35:16.072" v="47" actId="1076"/>
          <ac:picMkLst>
            <pc:docMk/>
            <pc:sldMk cId="0" sldId="256"/>
            <ac:picMk id="149" creationId="{00000000-0000-0000-0000-000000000000}"/>
          </ac:picMkLst>
        </pc:picChg>
        <pc:picChg chg="mod">
          <ac:chgData name="Athena Filias" userId="dbc03fbd045e9e16" providerId="LiveId" clId="{054DF436-19E0-4735-92F4-2302545CCEB0}" dt="2025-03-31T16:30:45.289" v="3" actId="1076"/>
          <ac:picMkLst>
            <pc:docMk/>
            <pc:sldMk cId="0" sldId="256"/>
            <ac:picMk id="152" creationId="{00000000-0000-0000-0000-000000000000}"/>
          </ac:picMkLst>
        </pc:picChg>
        <pc:cxnChg chg="mod">
          <ac:chgData name="Athena Filias" userId="dbc03fbd045e9e16" providerId="LiveId" clId="{054DF436-19E0-4735-92F4-2302545CCEB0}" dt="2025-03-31T16:33:37.941" v="29" actId="14100"/>
          <ac:cxnSpMkLst>
            <pc:docMk/>
            <pc:sldMk cId="0" sldId="256"/>
            <ac:cxnSpMk id="145" creationId="{00000000-0000-0000-0000-000000000000}"/>
          </ac:cxnSpMkLst>
        </pc:cxnChg>
        <pc:cxnChg chg="mod">
          <ac:chgData name="Athena Filias" userId="dbc03fbd045e9e16" providerId="LiveId" clId="{054DF436-19E0-4735-92F4-2302545CCEB0}" dt="2025-03-31T16:36:14.290" v="58" actId="1076"/>
          <ac:cxnSpMkLst>
            <pc:docMk/>
            <pc:sldMk cId="0" sldId="256"/>
            <ac:cxnSpMk id="150" creationId="{00000000-0000-0000-0000-000000000000}"/>
          </ac:cxnSpMkLst>
        </pc:cxnChg>
        <pc:cxnChg chg="mod">
          <ac:chgData name="Athena Filias" userId="dbc03fbd045e9e16" providerId="LiveId" clId="{054DF436-19E0-4735-92F4-2302545CCEB0}" dt="2025-03-31T16:36:21.117" v="59" actId="1076"/>
          <ac:cxnSpMkLst>
            <pc:docMk/>
            <pc:sldMk cId="0" sldId="256"/>
            <ac:cxnSpMk id="151" creationId="{00000000-0000-0000-0000-000000000000}"/>
          </ac:cxnSpMkLst>
        </pc:cxnChg>
      </pc:sldChg>
      <pc:sldMasterChg chg="modSp modSldLayout">
        <pc:chgData name="Athena Filias" userId="dbc03fbd045e9e16" providerId="LiveId" clId="{054DF436-19E0-4735-92F4-2302545CCEB0}" dt="2025-03-31T16:30:16.270" v="1"/>
        <pc:sldMasterMkLst>
          <pc:docMk/>
          <pc:sldMasterMk cId="0" sldId="2147483670"/>
        </pc:sldMasterMkLst>
        <pc:spChg chg="mod">
          <ac:chgData name="Athena Filias" userId="dbc03fbd045e9e16" providerId="LiveId" clId="{054DF436-19E0-4735-92F4-2302545CCEB0}" dt="2025-03-31T16:30:16.270" v="1"/>
          <ac:spMkLst>
            <pc:docMk/>
            <pc:sldMasterMk cId="0" sldId="2147483670"/>
            <ac:spMk id="6" creationId="{00000000-0000-0000-0000-000000000000}"/>
          </ac:spMkLst>
        </pc:spChg>
        <pc:spChg chg="mod">
          <ac:chgData name="Athena Filias" userId="dbc03fbd045e9e16" providerId="LiveId" clId="{054DF436-19E0-4735-92F4-2302545CCEB0}" dt="2025-03-31T16:30:16.270" v="1"/>
          <ac:spMkLst>
            <pc:docMk/>
            <pc:sldMasterMk cId="0" sldId="2147483670"/>
            <ac:spMk id="7" creationId="{00000000-0000-0000-0000-000000000000}"/>
          </ac:spMkLst>
        </pc:spChg>
        <pc:spChg chg="mod">
          <ac:chgData name="Athena Filias" userId="dbc03fbd045e9e16" providerId="LiveId" clId="{054DF436-19E0-4735-92F4-2302545CCEB0}" dt="2025-03-31T16:30:16.270" v="1"/>
          <ac:spMkLst>
            <pc:docMk/>
            <pc:sldMasterMk cId="0" sldId="2147483670"/>
            <ac:spMk id="8" creationId="{00000000-0000-0000-0000-000000000000}"/>
          </ac:spMkLst>
        </pc:spChg>
        <pc:sldLayoutChg chg="modSp">
          <pc:chgData name="Athena Filias" userId="dbc03fbd045e9e16" providerId="LiveId" clId="{054DF436-19E0-4735-92F4-2302545CCEB0}" dt="2025-03-31T16:30:16.270" v="1"/>
          <pc:sldLayoutMkLst>
            <pc:docMk/>
            <pc:sldMasterMk cId="0" sldId="2147483670"/>
            <pc:sldLayoutMk cId="0" sldId="2147483648"/>
          </pc:sldLayoutMkLst>
          <pc:spChg chg="mod">
            <ac:chgData name="Athena Filias" userId="dbc03fbd045e9e16" providerId="LiveId" clId="{054DF436-19E0-4735-92F4-2302545CCEB0}" dt="2025-03-31T16:30:16.270" v="1"/>
            <ac:spMkLst>
              <pc:docMk/>
              <pc:sldMasterMk cId="0" sldId="2147483670"/>
              <pc:sldLayoutMk cId="0" sldId="2147483648"/>
              <ac:spMk id="10"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48"/>
              <ac:spMk id="11"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48"/>
              <ac:spMk id="12"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0"/>
            <pc:sldLayoutMk cId="0" sldId="2147483649"/>
          </pc:sldLayoutMkLst>
          <pc:spChg chg="mod">
            <ac:chgData name="Athena Filias" userId="dbc03fbd045e9e16" providerId="LiveId" clId="{054DF436-19E0-4735-92F4-2302545CCEB0}" dt="2025-03-31T16:30:16.270" v="1"/>
            <ac:spMkLst>
              <pc:docMk/>
              <pc:sldMasterMk cId="0" sldId="2147483670"/>
              <pc:sldLayoutMk cId="0" sldId="2147483649"/>
              <ac:spMk id="14"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49"/>
              <ac:spMk id="15"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0"/>
            <pc:sldLayoutMk cId="0" sldId="2147483650"/>
          </pc:sldLayoutMkLst>
          <pc:spChg chg="mod">
            <ac:chgData name="Athena Filias" userId="dbc03fbd045e9e16" providerId="LiveId" clId="{054DF436-19E0-4735-92F4-2302545CCEB0}" dt="2025-03-31T16:30:16.270" v="1"/>
            <ac:spMkLst>
              <pc:docMk/>
              <pc:sldMasterMk cId="0" sldId="2147483670"/>
              <pc:sldLayoutMk cId="0" sldId="2147483650"/>
              <ac:spMk id="17"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0"/>
              <ac:spMk id="18"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0"/>
              <ac:spMk id="19"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0"/>
            <pc:sldLayoutMk cId="0" sldId="2147483651"/>
          </pc:sldLayoutMkLst>
          <pc:spChg chg="mod">
            <ac:chgData name="Athena Filias" userId="dbc03fbd045e9e16" providerId="LiveId" clId="{054DF436-19E0-4735-92F4-2302545CCEB0}" dt="2025-03-31T16:30:16.270" v="1"/>
            <ac:spMkLst>
              <pc:docMk/>
              <pc:sldMasterMk cId="0" sldId="2147483670"/>
              <pc:sldLayoutMk cId="0" sldId="2147483651"/>
              <ac:spMk id="21"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1"/>
              <ac:spMk id="22"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1"/>
              <ac:spMk id="23"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1"/>
              <ac:spMk id="24"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0"/>
            <pc:sldLayoutMk cId="0" sldId="2147483652"/>
          </pc:sldLayoutMkLst>
          <pc:spChg chg="mod">
            <ac:chgData name="Athena Filias" userId="dbc03fbd045e9e16" providerId="LiveId" clId="{054DF436-19E0-4735-92F4-2302545CCEB0}" dt="2025-03-31T16:30:16.270" v="1"/>
            <ac:spMkLst>
              <pc:docMk/>
              <pc:sldMasterMk cId="0" sldId="2147483670"/>
              <pc:sldLayoutMk cId="0" sldId="2147483652"/>
              <ac:spMk id="26"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2"/>
              <ac:spMk id="27"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0"/>
            <pc:sldLayoutMk cId="0" sldId="2147483653"/>
          </pc:sldLayoutMkLst>
          <pc:spChg chg="mod">
            <ac:chgData name="Athena Filias" userId="dbc03fbd045e9e16" providerId="LiveId" clId="{054DF436-19E0-4735-92F4-2302545CCEB0}" dt="2025-03-31T16:30:16.270" v="1"/>
            <ac:spMkLst>
              <pc:docMk/>
              <pc:sldMasterMk cId="0" sldId="2147483670"/>
              <pc:sldLayoutMk cId="0" sldId="2147483653"/>
              <ac:spMk id="29"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3"/>
              <ac:spMk id="30"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3"/>
              <ac:spMk id="31"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0"/>
            <pc:sldLayoutMk cId="0" sldId="2147483654"/>
          </pc:sldLayoutMkLst>
          <pc:spChg chg="mod">
            <ac:chgData name="Athena Filias" userId="dbc03fbd045e9e16" providerId="LiveId" clId="{054DF436-19E0-4735-92F4-2302545CCEB0}" dt="2025-03-31T16:30:16.270" v="1"/>
            <ac:spMkLst>
              <pc:docMk/>
              <pc:sldMasterMk cId="0" sldId="2147483670"/>
              <pc:sldLayoutMk cId="0" sldId="2147483654"/>
              <ac:spMk id="33"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4"/>
              <ac:spMk id="34"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0"/>
            <pc:sldLayoutMk cId="0" sldId="2147483655"/>
          </pc:sldLayoutMkLst>
          <pc:spChg chg="mod">
            <ac:chgData name="Athena Filias" userId="dbc03fbd045e9e16" providerId="LiveId" clId="{054DF436-19E0-4735-92F4-2302545CCEB0}" dt="2025-03-31T16:30:16.270" v="1"/>
            <ac:spMkLst>
              <pc:docMk/>
              <pc:sldMasterMk cId="0" sldId="2147483670"/>
              <pc:sldLayoutMk cId="0" sldId="2147483655"/>
              <ac:spMk id="36"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5"/>
              <ac:spMk id="37"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5"/>
              <ac:spMk id="38"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5"/>
              <ac:spMk id="39"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5"/>
              <ac:spMk id="40"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0"/>
            <pc:sldLayoutMk cId="0" sldId="2147483656"/>
          </pc:sldLayoutMkLst>
          <pc:spChg chg="mod">
            <ac:chgData name="Athena Filias" userId="dbc03fbd045e9e16" providerId="LiveId" clId="{054DF436-19E0-4735-92F4-2302545CCEB0}" dt="2025-03-31T16:30:16.270" v="1"/>
            <ac:spMkLst>
              <pc:docMk/>
              <pc:sldMasterMk cId="0" sldId="2147483670"/>
              <pc:sldLayoutMk cId="0" sldId="2147483656"/>
              <ac:spMk id="42"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6"/>
              <ac:spMk id="43"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0"/>
            <pc:sldLayoutMk cId="0" sldId="2147483657"/>
          </pc:sldLayoutMkLst>
          <pc:spChg chg="mod">
            <ac:chgData name="Athena Filias" userId="dbc03fbd045e9e16" providerId="LiveId" clId="{054DF436-19E0-4735-92F4-2302545CCEB0}" dt="2025-03-31T16:30:16.270" v="1"/>
            <ac:spMkLst>
              <pc:docMk/>
              <pc:sldMasterMk cId="0" sldId="2147483670"/>
              <pc:sldLayoutMk cId="0" sldId="2147483657"/>
              <ac:spMk id="45"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7"/>
              <ac:spMk id="46" creationId="{00000000-0000-0000-0000-000000000000}"/>
            </ac:spMkLst>
          </pc:spChg>
          <pc:spChg chg="mod">
            <ac:chgData name="Athena Filias" userId="dbc03fbd045e9e16" providerId="LiveId" clId="{054DF436-19E0-4735-92F4-2302545CCEB0}" dt="2025-03-31T16:30:16.270" v="1"/>
            <ac:spMkLst>
              <pc:docMk/>
              <pc:sldMasterMk cId="0" sldId="2147483670"/>
              <pc:sldLayoutMk cId="0" sldId="2147483657"/>
              <ac:spMk id="47"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0"/>
            <pc:sldLayoutMk cId="0" sldId="2147483658"/>
          </pc:sldLayoutMkLst>
          <pc:spChg chg="mod">
            <ac:chgData name="Athena Filias" userId="dbc03fbd045e9e16" providerId="LiveId" clId="{054DF436-19E0-4735-92F4-2302545CCEB0}" dt="2025-03-31T16:30:16.270" v="1"/>
            <ac:spMkLst>
              <pc:docMk/>
              <pc:sldMasterMk cId="0" sldId="2147483670"/>
              <pc:sldLayoutMk cId="0" sldId="2147483658"/>
              <ac:spMk id="49" creationId="{00000000-0000-0000-0000-000000000000}"/>
            </ac:spMkLst>
          </pc:spChg>
        </pc:sldLayoutChg>
      </pc:sldMasterChg>
      <pc:sldMasterChg chg="modSp modSldLayout">
        <pc:chgData name="Athena Filias" userId="dbc03fbd045e9e16" providerId="LiveId" clId="{054DF436-19E0-4735-92F4-2302545CCEB0}" dt="2025-03-31T16:30:16.270" v="1"/>
        <pc:sldMasterMkLst>
          <pc:docMk/>
          <pc:sldMasterMk cId="0" sldId="2147483671"/>
        </pc:sldMasterMkLst>
        <pc:spChg chg="mod">
          <ac:chgData name="Athena Filias" userId="dbc03fbd045e9e16" providerId="LiveId" clId="{054DF436-19E0-4735-92F4-2302545CCEB0}" dt="2025-03-31T16:30:16.270" v="1"/>
          <ac:spMkLst>
            <pc:docMk/>
            <pc:sldMasterMk cId="0" sldId="2147483671"/>
            <ac:spMk id="51" creationId="{00000000-0000-0000-0000-000000000000}"/>
          </ac:spMkLst>
        </pc:spChg>
        <pc:spChg chg="mod">
          <ac:chgData name="Athena Filias" userId="dbc03fbd045e9e16" providerId="LiveId" clId="{054DF436-19E0-4735-92F4-2302545CCEB0}" dt="2025-03-31T16:30:16.270" v="1"/>
          <ac:spMkLst>
            <pc:docMk/>
            <pc:sldMasterMk cId="0" sldId="2147483671"/>
            <ac:spMk id="52" creationId="{00000000-0000-0000-0000-000000000000}"/>
          </ac:spMkLst>
        </pc:spChg>
        <pc:spChg chg="mod">
          <ac:chgData name="Athena Filias" userId="dbc03fbd045e9e16" providerId="LiveId" clId="{054DF436-19E0-4735-92F4-2302545CCEB0}" dt="2025-03-31T16:30:16.270" v="1"/>
          <ac:spMkLst>
            <pc:docMk/>
            <pc:sldMasterMk cId="0" sldId="2147483671"/>
            <ac:spMk id="53" creationId="{00000000-0000-0000-0000-000000000000}"/>
          </ac:spMkLst>
        </pc:spChg>
        <pc:spChg chg="mod">
          <ac:chgData name="Athena Filias" userId="dbc03fbd045e9e16" providerId="LiveId" clId="{054DF436-19E0-4735-92F4-2302545CCEB0}" dt="2025-03-31T16:30:16.270" v="1"/>
          <ac:spMkLst>
            <pc:docMk/>
            <pc:sldMasterMk cId="0" sldId="2147483671"/>
            <ac:spMk id="54" creationId="{00000000-0000-0000-0000-000000000000}"/>
          </ac:spMkLst>
        </pc:spChg>
        <pc:spChg chg="mod">
          <ac:chgData name="Athena Filias" userId="dbc03fbd045e9e16" providerId="LiveId" clId="{054DF436-19E0-4735-92F4-2302545CCEB0}" dt="2025-03-31T16:30:16.270" v="1"/>
          <ac:spMkLst>
            <pc:docMk/>
            <pc:sldMasterMk cId="0" sldId="2147483671"/>
            <ac:spMk id="55" creationId="{00000000-0000-0000-0000-000000000000}"/>
          </ac:spMkLst>
        </pc:spChg>
        <pc:sldLayoutChg chg="modSp">
          <pc:chgData name="Athena Filias" userId="dbc03fbd045e9e16" providerId="LiveId" clId="{054DF436-19E0-4735-92F4-2302545CCEB0}" dt="2025-03-31T16:30:16.270" v="1"/>
          <pc:sldLayoutMkLst>
            <pc:docMk/>
            <pc:sldMasterMk cId="0" sldId="2147483671"/>
            <pc:sldLayoutMk cId="0" sldId="2147483659"/>
          </pc:sldLayoutMkLst>
          <pc:spChg chg="mod">
            <ac:chgData name="Athena Filias" userId="dbc03fbd045e9e16" providerId="LiveId" clId="{054DF436-19E0-4735-92F4-2302545CCEB0}" dt="2025-03-31T16:30:16.270" v="1"/>
            <ac:spMkLst>
              <pc:docMk/>
              <pc:sldMasterMk cId="0" sldId="2147483671"/>
              <pc:sldLayoutMk cId="0" sldId="2147483659"/>
              <ac:spMk id="57"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59"/>
              <ac:spMk id="58"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59"/>
              <ac:spMk id="59"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59"/>
              <ac:spMk id="60"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59"/>
              <ac:spMk id="61"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1"/>
            <pc:sldLayoutMk cId="0" sldId="2147483660"/>
          </pc:sldLayoutMkLst>
          <pc:spChg chg="mod">
            <ac:chgData name="Athena Filias" userId="dbc03fbd045e9e16" providerId="LiveId" clId="{054DF436-19E0-4735-92F4-2302545CCEB0}" dt="2025-03-31T16:30:16.270" v="1"/>
            <ac:spMkLst>
              <pc:docMk/>
              <pc:sldMasterMk cId="0" sldId="2147483671"/>
              <pc:sldLayoutMk cId="0" sldId="2147483660"/>
              <ac:spMk id="63"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0"/>
              <ac:spMk id="64"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0"/>
              <ac:spMk id="65"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0"/>
              <ac:spMk id="66"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0"/>
              <ac:spMk id="67"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1"/>
            <pc:sldLayoutMk cId="0" sldId="2147483661"/>
          </pc:sldLayoutMkLst>
          <pc:spChg chg="mod">
            <ac:chgData name="Athena Filias" userId="dbc03fbd045e9e16" providerId="LiveId" clId="{054DF436-19E0-4735-92F4-2302545CCEB0}" dt="2025-03-31T16:30:16.270" v="1"/>
            <ac:spMkLst>
              <pc:docMk/>
              <pc:sldMasterMk cId="0" sldId="2147483671"/>
              <pc:sldLayoutMk cId="0" sldId="2147483661"/>
              <ac:spMk id="69"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1"/>
              <ac:spMk id="70"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1"/>
              <ac:spMk id="71"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1"/>
              <ac:spMk id="72"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1"/>
              <ac:spMk id="73"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1"/>
            <pc:sldLayoutMk cId="0" sldId="2147483662"/>
          </pc:sldLayoutMkLst>
          <pc:spChg chg="mod">
            <ac:chgData name="Athena Filias" userId="dbc03fbd045e9e16" providerId="LiveId" clId="{054DF436-19E0-4735-92F4-2302545CCEB0}" dt="2025-03-31T16:30:16.270" v="1"/>
            <ac:spMkLst>
              <pc:docMk/>
              <pc:sldMasterMk cId="0" sldId="2147483671"/>
              <pc:sldLayoutMk cId="0" sldId="2147483662"/>
              <ac:spMk id="75"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2"/>
              <ac:spMk id="76"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2"/>
              <ac:spMk id="77"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2"/>
              <ac:spMk id="78"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2"/>
              <ac:spMk id="79"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2"/>
              <ac:spMk id="80"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1"/>
            <pc:sldLayoutMk cId="0" sldId="2147483663"/>
          </pc:sldLayoutMkLst>
          <pc:spChg chg="mod">
            <ac:chgData name="Athena Filias" userId="dbc03fbd045e9e16" providerId="LiveId" clId="{054DF436-19E0-4735-92F4-2302545CCEB0}" dt="2025-03-31T16:30:16.270" v="1"/>
            <ac:spMkLst>
              <pc:docMk/>
              <pc:sldMasterMk cId="0" sldId="2147483671"/>
              <pc:sldLayoutMk cId="0" sldId="2147483663"/>
              <ac:spMk id="82"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3"/>
              <ac:spMk id="83"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3"/>
              <ac:spMk id="84"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3"/>
              <ac:spMk id="85"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3"/>
              <ac:spMk id="86"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3"/>
              <ac:spMk id="87"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3"/>
              <ac:spMk id="88"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3"/>
              <ac:spMk id="89"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1"/>
            <pc:sldLayoutMk cId="0" sldId="2147483664"/>
          </pc:sldLayoutMkLst>
          <pc:spChg chg="mod">
            <ac:chgData name="Athena Filias" userId="dbc03fbd045e9e16" providerId="LiveId" clId="{054DF436-19E0-4735-92F4-2302545CCEB0}" dt="2025-03-31T16:30:16.270" v="1"/>
            <ac:spMkLst>
              <pc:docMk/>
              <pc:sldMasterMk cId="0" sldId="2147483671"/>
              <pc:sldLayoutMk cId="0" sldId="2147483664"/>
              <ac:spMk id="91"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4"/>
              <ac:spMk id="92"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4"/>
              <ac:spMk id="93"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4"/>
              <ac:spMk id="94"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1"/>
            <pc:sldLayoutMk cId="0" sldId="2147483665"/>
          </pc:sldLayoutMkLst>
          <pc:spChg chg="mod">
            <ac:chgData name="Athena Filias" userId="dbc03fbd045e9e16" providerId="LiveId" clId="{054DF436-19E0-4735-92F4-2302545CCEB0}" dt="2025-03-31T16:30:16.270" v="1"/>
            <ac:spMkLst>
              <pc:docMk/>
              <pc:sldMasterMk cId="0" sldId="2147483671"/>
              <pc:sldLayoutMk cId="0" sldId="2147483665"/>
              <ac:spMk id="96"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5"/>
              <ac:spMk id="97"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5"/>
              <ac:spMk id="98"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1"/>
            <pc:sldLayoutMk cId="0" sldId="2147483666"/>
          </pc:sldLayoutMkLst>
          <pc:spChg chg="mod">
            <ac:chgData name="Athena Filias" userId="dbc03fbd045e9e16" providerId="LiveId" clId="{054DF436-19E0-4735-92F4-2302545CCEB0}" dt="2025-03-31T16:30:16.270" v="1"/>
            <ac:spMkLst>
              <pc:docMk/>
              <pc:sldMasterMk cId="0" sldId="2147483671"/>
              <pc:sldLayoutMk cId="0" sldId="2147483666"/>
              <ac:spMk id="100"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6"/>
              <ac:spMk id="101"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6"/>
              <ac:spMk id="102"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6"/>
              <ac:spMk id="103"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6"/>
              <ac:spMk id="104"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6"/>
              <ac:spMk id="105"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1"/>
            <pc:sldLayoutMk cId="0" sldId="2147483667"/>
          </pc:sldLayoutMkLst>
          <pc:spChg chg="mod">
            <ac:chgData name="Athena Filias" userId="dbc03fbd045e9e16" providerId="LiveId" clId="{054DF436-19E0-4735-92F4-2302545CCEB0}" dt="2025-03-31T16:30:16.270" v="1"/>
            <ac:spMkLst>
              <pc:docMk/>
              <pc:sldMasterMk cId="0" sldId="2147483671"/>
              <pc:sldLayoutMk cId="0" sldId="2147483667"/>
              <ac:spMk id="107"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7"/>
              <ac:spMk id="108"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7"/>
              <ac:spMk id="109"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7"/>
              <ac:spMk id="110"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7"/>
              <ac:spMk id="111"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7"/>
              <ac:spMk id="112"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1"/>
            <pc:sldLayoutMk cId="0" sldId="2147483668"/>
          </pc:sldLayoutMkLst>
          <pc:spChg chg="mod">
            <ac:chgData name="Athena Filias" userId="dbc03fbd045e9e16" providerId="LiveId" clId="{054DF436-19E0-4735-92F4-2302545CCEB0}" dt="2025-03-31T16:30:16.270" v="1"/>
            <ac:spMkLst>
              <pc:docMk/>
              <pc:sldMasterMk cId="0" sldId="2147483671"/>
              <pc:sldLayoutMk cId="0" sldId="2147483668"/>
              <ac:spMk id="114"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8"/>
              <ac:spMk id="115"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8"/>
              <ac:spMk id="116"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8"/>
              <ac:spMk id="117"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8"/>
              <ac:spMk id="118" creationId="{00000000-0000-0000-0000-000000000000}"/>
            </ac:spMkLst>
          </pc:spChg>
        </pc:sldLayoutChg>
        <pc:sldLayoutChg chg="modSp">
          <pc:chgData name="Athena Filias" userId="dbc03fbd045e9e16" providerId="LiveId" clId="{054DF436-19E0-4735-92F4-2302545CCEB0}" dt="2025-03-31T16:30:16.270" v="1"/>
          <pc:sldLayoutMkLst>
            <pc:docMk/>
            <pc:sldMasterMk cId="0" sldId="2147483671"/>
            <pc:sldLayoutMk cId="0" sldId="2147483669"/>
          </pc:sldLayoutMkLst>
          <pc:spChg chg="mod">
            <ac:chgData name="Athena Filias" userId="dbc03fbd045e9e16" providerId="LiveId" clId="{054DF436-19E0-4735-92F4-2302545CCEB0}" dt="2025-03-31T16:30:16.270" v="1"/>
            <ac:spMkLst>
              <pc:docMk/>
              <pc:sldMasterMk cId="0" sldId="2147483671"/>
              <pc:sldLayoutMk cId="0" sldId="2147483669"/>
              <ac:spMk id="120"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9"/>
              <ac:spMk id="121"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9"/>
              <ac:spMk id="122"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9"/>
              <ac:spMk id="123" creationId="{00000000-0000-0000-0000-000000000000}"/>
            </ac:spMkLst>
          </pc:spChg>
          <pc:spChg chg="mod">
            <ac:chgData name="Athena Filias" userId="dbc03fbd045e9e16" providerId="LiveId" clId="{054DF436-19E0-4735-92F4-2302545CCEB0}" dt="2025-03-31T16:30:16.270" v="1"/>
            <ac:spMkLst>
              <pc:docMk/>
              <pc:sldMasterMk cId="0" sldId="2147483671"/>
              <pc:sldLayoutMk cId="0" sldId="2147483669"/>
              <ac:spMk id="12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526"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412c552d07_2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3412c552d07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28" name="Google Shape;128;g3412c552d07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198" y="4765280"/>
            <a:ext cx="40898880" cy="1313664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24955"/>
            </a:lvl1pPr>
            <a:lvl2pPr lvl="1" algn="ctr">
              <a:spcBef>
                <a:spcPts val="0"/>
              </a:spcBef>
              <a:spcAft>
                <a:spcPts val="0"/>
              </a:spcAft>
              <a:buSzPts val="5200"/>
              <a:buNone/>
              <a:defRPr sz="24955"/>
            </a:lvl2pPr>
            <a:lvl3pPr lvl="2" algn="ctr">
              <a:spcBef>
                <a:spcPts val="0"/>
              </a:spcBef>
              <a:spcAft>
                <a:spcPts val="0"/>
              </a:spcAft>
              <a:buSzPts val="5200"/>
              <a:buNone/>
              <a:defRPr sz="24955"/>
            </a:lvl3pPr>
            <a:lvl4pPr lvl="3" algn="ctr">
              <a:spcBef>
                <a:spcPts val="0"/>
              </a:spcBef>
              <a:spcAft>
                <a:spcPts val="0"/>
              </a:spcAft>
              <a:buSzPts val="5200"/>
              <a:buNone/>
              <a:defRPr sz="24955"/>
            </a:lvl4pPr>
            <a:lvl5pPr lvl="4" algn="ctr">
              <a:spcBef>
                <a:spcPts val="0"/>
              </a:spcBef>
              <a:spcAft>
                <a:spcPts val="0"/>
              </a:spcAft>
              <a:buSzPts val="5200"/>
              <a:buNone/>
              <a:defRPr sz="24955"/>
            </a:lvl5pPr>
            <a:lvl6pPr lvl="5" algn="ctr">
              <a:spcBef>
                <a:spcPts val="0"/>
              </a:spcBef>
              <a:spcAft>
                <a:spcPts val="0"/>
              </a:spcAft>
              <a:buSzPts val="5200"/>
              <a:buNone/>
              <a:defRPr sz="24955"/>
            </a:lvl6pPr>
            <a:lvl7pPr lvl="6" algn="ctr">
              <a:spcBef>
                <a:spcPts val="0"/>
              </a:spcBef>
              <a:spcAft>
                <a:spcPts val="0"/>
              </a:spcAft>
              <a:buSzPts val="5200"/>
              <a:buNone/>
              <a:defRPr sz="24955"/>
            </a:lvl7pPr>
            <a:lvl8pPr lvl="7" algn="ctr">
              <a:spcBef>
                <a:spcPts val="0"/>
              </a:spcBef>
              <a:spcAft>
                <a:spcPts val="0"/>
              </a:spcAft>
              <a:buSzPts val="5200"/>
              <a:buNone/>
              <a:defRPr sz="24955"/>
            </a:lvl8pPr>
            <a:lvl9pPr lvl="8" algn="ctr">
              <a:spcBef>
                <a:spcPts val="0"/>
              </a:spcBef>
              <a:spcAft>
                <a:spcPts val="0"/>
              </a:spcAft>
              <a:buSzPts val="5200"/>
              <a:buNone/>
              <a:defRPr sz="24955"/>
            </a:lvl9pPr>
          </a:lstStyle>
          <a:p>
            <a:endParaRPr/>
          </a:p>
        </p:txBody>
      </p:sp>
      <p:sp>
        <p:nvSpPr>
          <p:cNvPr id="11" name="Google Shape;11;p2"/>
          <p:cNvSpPr txBox="1">
            <a:spLocks noGrp="1"/>
          </p:cNvSpPr>
          <p:nvPr>
            <p:ph type="subTitle" idx="1"/>
          </p:nvPr>
        </p:nvSpPr>
        <p:spPr>
          <a:xfrm>
            <a:off x="1496160" y="18138400"/>
            <a:ext cx="40898880" cy="507264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3440"/>
            </a:lvl1pPr>
            <a:lvl2pPr lvl="1" algn="ctr">
              <a:lnSpc>
                <a:spcPct val="100000"/>
              </a:lnSpc>
              <a:spcBef>
                <a:spcPts val="0"/>
              </a:spcBef>
              <a:spcAft>
                <a:spcPts val="0"/>
              </a:spcAft>
              <a:buSzPts val="2800"/>
              <a:buNone/>
              <a:defRPr sz="13440"/>
            </a:lvl2pPr>
            <a:lvl3pPr lvl="2" algn="ctr">
              <a:lnSpc>
                <a:spcPct val="100000"/>
              </a:lnSpc>
              <a:spcBef>
                <a:spcPts val="0"/>
              </a:spcBef>
              <a:spcAft>
                <a:spcPts val="0"/>
              </a:spcAft>
              <a:buSzPts val="2800"/>
              <a:buNone/>
              <a:defRPr sz="13440"/>
            </a:lvl3pPr>
            <a:lvl4pPr lvl="3" algn="ctr">
              <a:lnSpc>
                <a:spcPct val="100000"/>
              </a:lnSpc>
              <a:spcBef>
                <a:spcPts val="0"/>
              </a:spcBef>
              <a:spcAft>
                <a:spcPts val="0"/>
              </a:spcAft>
              <a:buSzPts val="2800"/>
              <a:buNone/>
              <a:defRPr sz="13440"/>
            </a:lvl4pPr>
            <a:lvl5pPr lvl="4" algn="ctr">
              <a:lnSpc>
                <a:spcPct val="100000"/>
              </a:lnSpc>
              <a:spcBef>
                <a:spcPts val="0"/>
              </a:spcBef>
              <a:spcAft>
                <a:spcPts val="0"/>
              </a:spcAft>
              <a:buSzPts val="2800"/>
              <a:buNone/>
              <a:defRPr sz="13440"/>
            </a:lvl5pPr>
            <a:lvl6pPr lvl="5" algn="ctr">
              <a:lnSpc>
                <a:spcPct val="100000"/>
              </a:lnSpc>
              <a:spcBef>
                <a:spcPts val="0"/>
              </a:spcBef>
              <a:spcAft>
                <a:spcPts val="0"/>
              </a:spcAft>
              <a:buSzPts val="2800"/>
              <a:buNone/>
              <a:defRPr sz="13440"/>
            </a:lvl6pPr>
            <a:lvl7pPr lvl="6" algn="ctr">
              <a:lnSpc>
                <a:spcPct val="100000"/>
              </a:lnSpc>
              <a:spcBef>
                <a:spcPts val="0"/>
              </a:spcBef>
              <a:spcAft>
                <a:spcPts val="0"/>
              </a:spcAft>
              <a:buSzPts val="2800"/>
              <a:buNone/>
              <a:defRPr sz="13440"/>
            </a:lvl7pPr>
            <a:lvl8pPr lvl="7" algn="ctr">
              <a:lnSpc>
                <a:spcPct val="100000"/>
              </a:lnSpc>
              <a:spcBef>
                <a:spcPts val="0"/>
              </a:spcBef>
              <a:spcAft>
                <a:spcPts val="0"/>
              </a:spcAft>
              <a:buSzPts val="2800"/>
              <a:buNone/>
              <a:defRPr sz="13440"/>
            </a:lvl8pPr>
            <a:lvl9pPr lvl="8" algn="ctr">
              <a:lnSpc>
                <a:spcPct val="100000"/>
              </a:lnSpc>
              <a:spcBef>
                <a:spcPts val="0"/>
              </a:spcBef>
              <a:spcAft>
                <a:spcPts val="0"/>
              </a:spcAft>
              <a:buSzPts val="2800"/>
              <a:buNone/>
              <a:defRPr sz="13440"/>
            </a:lvl9pPr>
          </a:lstStyle>
          <a:p>
            <a:endParaRPr/>
          </a:p>
        </p:txBody>
      </p:sp>
      <p:sp>
        <p:nvSpPr>
          <p:cNvPr id="12" name="Google Shape;12;p2"/>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8880" cy="1256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57590"/>
            </a:lvl1pPr>
            <a:lvl2pPr lvl="1" algn="ctr">
              <a:spcBef>
                <a:spcPts val="0"/>
              </a:spcBef>
              <a:spcAft>
                <a:spcPts val="0"/>
              </a:spcAft>
              <a:buSzPts val="12000"/>
              <a:buNone/>
              <a:defRPr sz="57590"/>
            </a:lvl2pPr>
            <a:lvl3pPr lvl="2" algn="ctr">
              <a:spcBef>
                <a:spcPts val="0"/>
              </a:spcBef>
              <a:spcAft>
                <a:spcPts val="0"/>
              </a:spcAft>
              <a:buSzPts val="12000"/>
              <a:buNone/>
              <a:defRPr sz="57590"/>
            </a:lvl3pPr>
            <a:lvl4pPr lvl="3" algn="ctr">
              <a:spcBef>
                <a:spcPts val="0"/>
              </a:spcBef>
              <a:spcAft>
                <a:spcPts val="0"/>
              </a:spcAft>
              <a:buSzPts val="12000"/>
              <a:buNone/>
              <a:defRPr sz="57590"/>
            </a:lvl4pPr>
            <a:lvl5pPr lvl="4" algn="ctr">
              <a:spcBef>
                <a:spcPts val="0"/>
              </a:spcBef>
              <a:spcAft>
                <a:spcPts val="0"/>
              </a:spcAft>
              <a:buSzPts val="12000"/>
              <a:buNone/>
              <a:defRPr sz="57590"/>
            </a:lvl5pPr>
            <a:lvl6pPr lvl="5" algn="ctr">
              <a:spcBef>
                <a:spcPts val="0"/>
              </a:spcBef>
              <a:spcAft>
                <a:spcPts val="0"/>
              </a:spcAft>
              <a:buSzPts val="12000"/>
              <a:buNone/>
              <a:defRPr sz="57590"/>
            </a:lvl6pPr>
            <a:lvl7pPr lvl="6" algn="ctr">
              <a:spcBef>
                <a:spcPts val="0"/>
              </a:spcBef>
              <a:spcAft>
                <a:spcPts val="0"/>
              </a:spcAft>
              <a:buSzPts val="12000"/>
              <a:buNone/>
              <a:defRPr sz="57590"/>
            </a:lvl7pPr>
            <a:lvl8pPr lvl="7" algn="ctr">
              <a:spcBef>
                <a:spcPts val="0"/>
              </a:spcBef>
              <a:spcAft>
                <a:spcPts val="0"/>
              </a:spcAft>
              <a:buSzPts val="12000"/>
              <a:buNone/>
              <a:defRPr sz="57590"/>
            </a:lvl8pPr>
            <a:lvl9pPr lvl="8" algn="ctr">
              <a:spcBef>
                <a:spcPts val="0"/>
              </a:spcBef>
              <a:spcAft>
                <a:spcPts val="0"/>
              </a:spcAft>
              <a:buSzPts val="12000"/>
              <a:buNone/>
              <a:defRPr sz="57590"/>
            </a:lvl9pPr>
          </a:lstStyle>
          <a:p>
            <a:r>
              <a:t>xx%</a:t>
            </a:r>
          </a:p>
        </p:txBody>
      </p:sp>
      <p:sp>
        <p:nvSpPr>
          <p:cNvPr id="46" name="Google Shape;46;p11"/>
          <p:cNvSpPr txBox="1">
            <a:spLocks noGrp="1"/>
          </p:cNvSpPr>
          <p:nvPr>
            <p:ph type="body" idx="1"/>
          </p:nvPr>
        </p:nvSpPr>
        <p:spPr>
          <a:xfrm>
            <a:off x="1496160" y="20174240"/>
            <a:ext cx="40898880" cy="8325120"/>
          </a:xfrm>
          <a:prstGeom prst="rect">
            <a:avLst/>
          </a:prstGeom>
        </p:spPr>
        <p:txBody>
          <a:bodyPr spcFirstLastPara="1" wrap="square" lIns="91425" tIns="91425" rIns="91425" bIns="91425" anchor="t" anchorCtr="0">
            <a:normAutofit/>
          </a:bodyPr>
          <a:lstStyle>
            <a:lvl1pPr marL="2194210" lvl="0" indent="-1645656" algn="ctr">
              <a:spcBef>
                <a:spcPts val="0"/>
              </a:spcBef>
              <a:spcAft>
                <a:spcPts val="0"/>
              </a:spcAft>
              <a:buSzPts val="1800"/>
              <a:buChar char="●"/>
              <a:defRPr/>
            </a:lvl1pPr>
            <a:lvl2pPr marL="4388419" lvl="1" indent="-1523755" algn="ctr">
              <a:spcBef>
                <a:spcPts val="0"/>
              </a:spcBef>
              <a:spcAft>
                <a:spcPts val="0"/>
              </a:spcAft>
              <a:buSzPts val="1400"/>
              <a:buChar char="○"/>
              <a:defRPr/>
            </a:lvl2pPr>
            <a:lvl3pPr marL="6582629" lvl="2" indent="-1523755" algn="ctr">
              <a:spcBef>
                <a:spcPts val="0"/>
              </a:spcBef>
              <a:spcAft>
                <a:spcPts val="0"/>
              </a:spcAft>
              <a:buSzPts val="1400"/>
              <a:buChar char="■"/>
              <a:defRPr/>
            </a:lvl3pPr>
            <a:lvl4pPr marL="8776834" lvl="3" indent="-1523755" algn="ctr">
              <a:spcBef>
                <a:spcPts val="0"/>
              </a:spcBef>
              <a:spcAft>
                <a:spcPts val="0"/>
              </a:spcAft>
              <a:buSzPts val="1400"/>
              <a:buChar char="●"/>
              <a:defRPr/>
            </a:lvl4pPr>
            <a:lvl5pPr marL="10971043" lvl="4" indent="-1523755" algn="ctr">
              <a:spcBef>
                <a:spcPts val="0"/>
              </a:spcBef>
              <a:spcAft>
                <a:spcPts val="0"/>
              </a:spcAft>
              <a:buSzPts val="1400"/>
              <a:buChar char="○"/>
              <a:defRPr/>
            </a:lvl5pPr>
            <a:lvl6pPr marL="13165253" lvl="5" indent="-1523755" algn="ctr">
              <a:spcBef>
                <a:spcPts val="0"/>
              </a:spcBef>
              <a:spcAft>
                <a:spcPts val="0"/>
              </a:spcAft>
              <a:buSzPts val="1400"/>
              <a:buChar char="■"/>
              <a:defRPr/>
            </a:lvl6pPr>
            <a:lvl7pPr marL="15359462" lvl="6" indent="-1523755" algn="ctr">
              <a:spcBef>
                <a:spcPts val="0"/>
              </a:spcBef>
              <a:spcAft>
                <a:spcPts val="0"/>
              </a:spcAft>
              <a:buSzPts val="1400"/>
              <a:buChar char="●"/>
              <a:defRPr/>
            </a:lvl7pPr>
            <a:lvl8pPr marL="17553672" lvl="7" indent="-1523755" algn="ctr">
              <a:spcBef>
                <a:spcPts val="0"/>
              </a:spcBef>
              <a:spcAft>
                <a:spcPts val="0"/>
              </a:spcAft>
              <a:buSzPts val="1400"/>
              <a:buChar char="○"/>
              <a:defRPr/>
            </a:lvl8pPr>
            <a:lvl9pPr marL="19747882" lvl="8" indent="-152375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3291840" y="5387341"/>
            <a:ext cx="37307520" cy="11460480"/>
          </a:xfrm>
          <a:prstGeom prst="rect">
            <a:avLst/>
          </a:prstGeom>
          <a:noFill/>
          <a:ln>
            <a:noFill/>
          </a:ln>
        </p:spPr>
        <p:txBody>
          <a:bodyPr spcFirstLastPara="1" wrap="square" lIns="16050" tIns="8025" rIns="16050" bIns="8025" anchor="b" anchorCtr="0">
            <a:normAutofit/>
          </a:bodyPr>
          <a:lstStyle>
            <a:lvl1pPr lvl="0" algn="ctr">
              <a:lnSpc>
                <a:spcPct val="90000"/>
              </a:lnSpc>
              <a:spcBef>
                <a:spcPts val="0"/>
              </a:spcBef>
              <a:spcAft>
                <a:spcPts val="0"/>
              </a:spcAft>
              <a:buClr>
                <a:schemeClr val="dk1"/>
              </a:buClr>
              <a:buSzPts val="5100"/>
              <a:buFont typeface="Calibri"/>
              <a:buNone/>
              <a:defRPr sz="24475"/>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58" name="Google Shape;58;p14"/>
          <p:cNvSpPr txBox="1">
            <a:spLocks noGrp="1"/>
          </p:cNvSpPr>
          <p:nvPr>
            <p:ph type="subTitle" idx="1"/>
          </p:nvPr>
        </p:nvSpPr>
        <p:spPr>
          <a:xfrm>
            <a:off x="5486400" y="17289779"/>
            <a:ext cx="32918400" cy="7947661"/>
          </a:xfrm>
          <a:prstGeom prst="rect">
            <a:avLst/>
          </a:prstGeom>
          <a:noFill/>
          <a:ln>
            <a:noFill/>
          </a:ln>
        </p:spPr>
        <p:txBody>
          <a:bodyPr spcFirstLastPara="1" wrap="square" lIns="16050" tIns="8025" rIns="16050" bIns="8025" anchor="t" anchorCtr="0">
            <a:normAutofit/>
          </a:bodyPr>
          <a:lstStyle>
            <a:lvl1pPr lvl="0" algn="ctr">
              <a:lnSpc>
                <a:spcPct val="90000"/>
              </a:lnSpc>
              <a:spcBef>
                <a:spcPts val="3840"/>
              </a:spcBef>
              <a:spcAft>
                <a:spcPts val="0"/>
              </a:spcAft>
              <a:buClr>
                <a:schemeClr val="dk1"/>
              </a:buClr>
              <a:buSzPts val="2000"/>
              <a:buNone/>
              <a:defRPr sz="9600"/>
            </a:lvl1pPr>
            <a:lvl2pPr lvl="1" algn="ctr">
              <a:lnSpc>
                <a:spcPct val="90000"/>
              </a:lnSpc>
              <a:spcBef>
                <a:spcPts val="1920"/>
              </a:spcBef>
              <a:spcAft>
                <a:spcPts val="0"/>
              </a:spcAft>
              <a:buClr>
                <a:schemeClr val="dk1"/>
              </a:buClr>
              <a:buSzPts val="1700"/>
              <a:buNone/>
              <a:defRPr sz="8160"/>
            </a:lvl2pPr>
            <a:lvl3pPr lvl="2" algn="ctr">
              <a:lnSpc>
                <a:spcPct val="90000"/>
              </a:lnSpc>
              <a:spcBef>
                <a:spcPts val="1920"/>
              </a:spcBef>
              <a:spcAft>
                <a:spcPts val="0"/>
              </a:spcAft>
              <a:buClr>
                <a:schemeClr val="dk1"/>
              </a:buClr>
              <a:buSzPts val="1500"/>
              <a:buNone/>
              <a:defRPr sz="7200"/>
            </a:lvl3pPr>
            <a:lvl4pPr lvl="3" algn="ctr">
              <a:lnSpc>
                <a:spcPct val="90000"/>
              </a:lnSpc>
              <a:spcBef>
                <a:spcPts val="1920"/>
              </a:spcBef>
              <a:spcAft>
                <a:spcPts val="0"/>
              </a:spcAft>
              <a:buClr>
                <a:schemeClr val="dk1"/>
              </a:buClr>
              <a:buSzPts val="1300"/>
              <a:buNone/>
              <a:defRPr sz="6240"/>
            </a:lvl4pPr>
            <a:lvl5pPr lvl="4" algn="ctr">
              <a:lnSpc>
                <a:spcPct val="90000"/>
              </a:lnSpc>
              <a:spcBef>
                <a:spcPts val="1920"/>
              </a:spcBef>
              <a:spcAft>
                <a:spcPts val="0"/>
              </a:spcAft>
              <a:buClr>
                <a:schemeClr val="dk1"/>
              </a:buClr>
              <a:buSzPts val="1300"/>
              <a:buNone/>
              <a:defRPr sz="6240"/>
            </a:lvl5pPr>
            <a:lvl6pPr lvl="5" algn="ctr">
              <a:lnSpc>
                <a:spcPct val="90000"/>
              </a:lnSpc>
              <a:spcBef>
                <a:spcPts val="1920"/>
              </a:spcBef>
              <a:spcAft>
                <a:spcPts val="0"/>
              </a:spcAft>
              <a:buClr>
                <a:schemeClr val="dk1"/>
              </a:buClr>
              <a:buSzPts val="1300"/>
              <a:buNone/>
              <a:defRPr sz="6240"/>
            </a:lvl6pPr>
            <a:lvl7pPr lvl="6" algn="ctr">
              <a:lnSpc>
                <a:spcPct val="90000"/>
              </a:lnSpc>
              <a:spcBef>
                <a:spcPts val="1920"/>
              </a:spcBef>
              <a:spcAft>
                <a:spcPts val="0"/>
              </a:spcAft>
              <a:buClr>
                <a:schemeClr val="dk1"/>
              </a:buClr>
              <a:buSzPts val="1300"/>
              <a:buNone/>
              <a:defRPr sz="6240"/>
            </a:lvl7pPr>
            <a:lvl8pPr lvl="7" algn="ctr">
              <a:lnSpc>
                <a:spcPct val="90000"/>
              </a:lnSpc>
              <a:spcBef>
                <a:spcPts val="1920"/>
              </a:spcBef>
              <a:spcAft>
                <a:spcPts val="0"/>
              </a:spcAft>
              <a:buClr>
                <a:schemeClr val="dk1"/>
              </a:buClr>
              <a:buSzPts val="1300"/>
              <a:buNone/>
              <a:defRPr sz="6240"/>
            </a:lvl8pPr>
            <a:lvl9pPr lvl="8" algn="ctr">
              <a:lnSpc>
                <a:spcPct val="90000"/>
              </a:lnSpc>
              <a:spcBef>
                <a:spcPts val="1920"/>
              </a:spcBef>
              <a:spcAft>
                <a:spcPts val="0"/>
              </a:spcAft>
              <a:buClr>
                <a:schemeClr val="dk1"/>
              </a:buClr>
              <a:buSzPts val="1300"/>
              <a:buNone/>
              <a:defRPr sz="6240"/>
            </a:lvl9pPr>
          </a:lstStyle>
          <a:p>
            <a:endParaRPr/>
          </a:p>
        </p:txBody>
      </p:sp>
      <p:sp>
        <p:nvSpPr>
          <p:cNvPr id="59" name="Google Shape;59;p14"/>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60" name="Google Shape;60;p14"/>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61" name="Google Shape;61;p14"/>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017520" y="1752608"/>
            <a:ext cx="37856160" cy="6362701"/>
          </a:xfrm>
          <a:prstGeom prst="rect">
            <a:avLst/>
          </a:prstGeom>
          <a:noFill/>
          <a:ln>
            <a:noFill/>
          </a:ln>
        </p:spPr>
        <p:txBody>
          <a:bodyPr spcFirstLastPara="1" wrap="square" lIns="16050" tIns="8025" rIns="16050" bIns="8025" anchor="ctr" anchorCtr="0">
            <a:norm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64" name="Google Shape;64;p15"/>
          <p:cNvSpPr txBox="1">
            <a:spLocks noGrp="1"/>
          </p:cNvSpPr>
          <p:nvPr>
            <p:ph type="body" idx="1"/>
          </p:nvPr>
        </p:nvSpPr>
        <p:spPr>
          <a:xfrm>
            <a:off x="3017520" y="8763018"/>
            <a:ext cx="37856160" cy="20886419"/>
          </a:xfrm>
          <a:prstGeom prst="rect">
            <a:avLst/>
          </a:prstGeom>
          <a:noFill/>
          <a:ln>
            <a:noFill/>
          </a:ln>
        </p:spPr>
        <p:txBody>
          <a:bodyPr spcFirstLastPara="1" wrap="square" lIns="16050" tIns="8025" rIns="16050" bIns="8025" anchor="t" anchorCtr="0">
            <a:normAutofit/>
          </a:bodyPr>
          <a:lstStyle>
            <a:lvl1pPr marL="2194210" lvl="0" indent="-1188528" algn="l">
              <a:lnSpc>
                <a:spcPct val="90000"/>
              </a:lnSpc>
              <a:spcBef>
                <a:spcPts val="3840"/>
              </a:spcBef>
              <a:spcAft>
                <a:spcPts val="0"/>
              </a:spcAft>
              <a:buClr>
                <a:schemeClr val="dk1"/>
              </a:buClr>
              <a:buSzPts val="300"/>
              <a:buChar char="•"/>
              <a:defRPr/>
            </a:lvl1pPr>
            <a:lvl2pPr marL="4388419" lvl="1" indent="-1188528" algn="l">
              <a:lnSpc>
                <a:spcPct val="90000"/>
              </a:lnSpc>
              <a:spcBef>
                <a:spcPts val="1920"/>
              </a:spcBef>
              <a:spcAft>
                <a:spcPts val="0"/>
              </a:spcAft>
              <a:buClr>
                <a:schemeClr val="dk1"/>
              </a:buClr>
              <a:buSzPts val="300"/>
              <a:buChar char="•"/>
              <a:defRPr/>
            </a:lvl2pPr>
            <a:lvl3pPr marL="6582629" lvl="2" indent="-1188528" algn="l">
              <a:lnSpc>
                <a:spcPct val="90000"/>
              </a:lnSpc>
              <a:spcBef>
                <a:spcPts val="1920"/>
              </a:spcBef>
              <a:spcAft>
                <a:spcPts val="0"/>
              </a:spcAft>
              <a:buClr>
                <a:schemeClr val="dk1"/>
              </a:buClr>
              <a:buSzPts val="300"/>
              <a:buChar char="•"/>
              <a:defRPr/>
            </a:lvl3pPr>
            <a:lvl4pPr marL="8776834" lvl="3" indent="-1188528" algn="l">
              <a:lnSpc>
                <a:spcPct val="90000"/>
              </a:lnSpc>
              <a:spcBef>
                <a:spcPts val="1920"/>
              </a:spcBef>
              <a:spcAft>
                <a:spcPts val="0"/>
              </a:spcAft>
              <a:buClr>
                <a:schemeClr val="dk1"/>
              </a:buClr>
              <a:buSzPts val="300"/>
              <a:buChar char="•"/>
              <a:defRPr/>
            </a:lvl4pPr>
            <a:lvl5pPr marL="10971043" lvl="4" indent="-1188528" algn="l">
              <a:lnSpc>
                <a:spcPct val="90000"/>
              </a:lnSpc>
              <a:spcBef>
                <a:spcPts val="1920"/>
              </a:spcBef>
              <a:spcAft>
                <a:spcPts val="0"/>
              </a:spcAft>
              <a:buClr>
                <a:schemeClr val="dk1"/>
              </a:buClr>
              <a:buSzPts val="300"/>
              <a:buChar char="•"/>
              <a:defRPr/>
            </a:lvl5pPr>
            <a:lvl6pPr marL="13165253" lvl="5" indent="-1188528" algn="l">
              <a:lnSpc>
                <a:spcPct val="90000"/>
              </a:lnSpc>
              <a:spcBef>
                <a:spcPts val="1920"/>
              </a:spcBef>
              <a:spcAft>
                <a:spcPts val="0"/>
              </a:spcAft>
              <a:buClr>
                <a:schemeClr val="dk1"/>
              </a:buClr>
              <a:buSzPts val="300"/>
              <a:buChar char="•"/>
              <a:defRPr/>
            </a:lvl6pPr>
            <a:lvl7pPr marL="15359462" lvl="6" indent="-1188528" algn="l">
              <a:lnSpc>
                <a:spcPct val="90000"/>
              </a:lnSpc>
              <a:spcBef>
                <a:spcPts val="1920"/>
              </a:spcBef>
              <a:spcAft>
                <a:spcPts val="0"/>
              </a:spcAft>
              <a:buClr>
                <a:schemeClr val="dk1"/>
              </a:buClr>
              <a:buSzPts val="300"/>
              <a:buChar char="•"/>
              <a:defRPr/>
            </a:lvl7pPr>
            <a:lvl8pPr marL="17553672" lvl="7" indent="-1188528" algn="l">
              <a:lnSpc>
                <a:spcPct val="90000"/>
              </a:lnSpc>
              <a:spcBef>
                <a:spcPts val="1920"/>
              </a:spcBef>
              <a:spcAft>
                <a:spcPts val="0"/>
              </a:spcAft>
              <a:buClr>
                <a:schemeClr val="dk1"/>
              </a:buClr>
              <a:buSzPts val="300"/>
              <a:buChar char="•"/>
              <a:defRPr/>
            </a:lvl8pPr>
            <a:lvl9pPr marL="19747882" lvl="8" indent="-1188528" algn="l">
              <a:lnSpc>
                <a:spcPct val="90000"/>
              </a:lnSpc>
              <a:spcBef>
                <a:spcPts val="1920"/>
              </a:spcBef>
              <a:spcAft>
                <a:spcPts val="0"/>
              </a:spcAft>
              <a:buClr>
                <a:schemeClr val="dk1"/>
              </a:buClr>
              <a:buSzPts val="300"/>
              <a:buChar char="•"/>
              <a:defRPr/>
            </a:lvl9pPr>
          </a:lstStyle>
          <a:p>
            <a:endParaRPr/>
          </a:p>
        </p:txBody>
      </p:sp>
      <p:sp>
        <p:nvSpPr>
          <p:cNvPr id="65" name="Google Shape;65;p15"/>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66" name="Google Shape;66;p15"/>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67" name="Google Shape;67;p15"/>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2994662" y="8206768"/>
            <a:ext cx="37856160" cy="13693139"/>
          </a:xfrm>
          <a:prstGeom prst="rect">
            <a:avLst/>
          </a:prstGeom>
          <a:noFill/>
          <a:ln>
            <a:noFill/>
          </a:ln>
        </p:spPr>
        <p:txBody>
          <a:bodyPr spcFirstLastPara="1" wrap="square" lIns="16050" tIns="8025" rIns="16050" bIns="8025" anchor="b" anchorCtr="0">
            <a:normAutofit/>
          </a:bodyPr>
          <a:lstStyle>
            <a:lvl1pPr lvl="0" algn="l">
              <a:lnSpc>
                <a:spcPct val="90000"/>
              </a:lnSpc>
              <a:spcBef>
                <a:spcPts val="0"/>
              </a:spcBef>
              <a:spcAft>
                <a:spcPts val="0"/>
              </a:spcAft>
              <a:buClr>
                <a:schemeClr val="dk1"/>
              </a:buClr>
              <a:buSzPts val="5100"/>
              <a:buFont typeface="Calibri"/>
              <a:buNone/>
              <a:defRPr sz="24475"/>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70" name="Google Shape;70;p16"/>
          <p:cNvSpPr txBox="1">
            <a:spLocks noGrp="1"/>
          </p:cNvSpPr>
          <p:nvPr>
            <p:ph type="body" idx="1"/>
          </p:nvPr>
        </p:nvSpPr>
        <p:spPr>
          <a:xfrm>
            <a:off x="2994662" y="22029427"/>
            <a:ext cx="37856160" cy="7200896"/>
          </a:xfrm>
          <a:prstGeom prst="rect">
            <a:avLst/>
          </a:prstGeom>
          <a:noFill/>
          <a:ln>
            <a:noFill/>
          </a:ln>
        </p:spPr>
        <p:txBody>
          <a:bodyPr spcFirstLastPara="1" wrap="square" lIns="16050" tIns="8025" rIns="16050" bIns="8025" anchor="t" anchorCtr="0">
            <a:normAutofit/>
          </a:bodyPr>
          <a:lstStyle>
            <a:lvl1pPr marL="2194210" lvl="0" indent="-1097102" algn="l">
              <a:lnSpc>
                <a:spcPct val="90000"/>
              </a:lnSpc>
              <a:spcBef>
                <a:spcPts val="3840"/>
              </a:spcBef>
              <a:spcAft>
                <a:spcPts val="0"/>
              </a:spcAft>
              <a:buClr>
                <a:schemeClr val="dk1"/>
              </a:buClr>
              <a:buSzPts val="2000"/>
              <a:buNone/>
              <a:defRPr sz="9600">
                <a:solidFill>
                  <a:schemeClr val="dk1"/>
                </a:solidFill>
              </a:defRPr>
            </a:lvl1pPr>
            <a:lvl2pPr marL="4388419" lvl="1" indent="-1097102" algn="l">
              <a:lnSpc>
                <a:spcPct val="90000"/>
              </a:lnSpc>
              <a:spcBef>
                <a:spcPts val="1920"/>
              </a:spcBef>
              <a:spcAft>
                <a:spcPts val="0"/>
              </a:spcAft>
              <a:buClr>
                <a:srgbClr val="888888"/>
              </a:buClr>
              <a:buSzPts val="1700"/>
              <a:buNone/>
              <a:defRPr sz="8160">
                <a:solidFill>
                  <a:srgbClr val="888888"/>
                </a:solidFill>
              </a:defRPr>
            </a:lvl2pPr>
            <a:lvl3pPr marL="6582629" lvl="2" indent="-1097102" algn="l">
              <a:lnSpc>
                <a:spcPct val="90000"/>
              </a:lnSpc>
              <a:spcBef>
                <a:spcPts val="1920"/>
              </a:spcBef>
              <a:spcAft>
                <a:spcPts val="0"/>
              </a:spcAft>
              <a:buClr>
                <a:srgbClr val="888888"/>
              </a:buClr>
              <a:buSzPts val="1500"/>
              <a:buNone/>
              <a:defRPr sz="7200">
                <a:solidFill>
                  <a:srgbClr val="888888"/>
                </a:solidFill>
              </a:defRPr>
            </a:lvl3pPr>
            <a:lvl4pPr marL="8776834" lvl="3" indent="-1097102" algn="l">
              <a:lnSpc>
                <a:spcPct val="90000"/>
              </a:lnSpc>
              <a:spcBef>
                <a:spcPts val="1920"/>
              </a:spcBef>
              <a:spcAft>
                <a:spcPts val="0"/>
              </a:spcAft>
              <a:buClr>
                <a:srgbClr val="888888"/>
              </a:buClr>
              <a:buSzPts val="1300"/>
              <a:buNone/>
              <a:defRPr sz="6240">
                <a:solidFill>
                  <a:srgbClr val="888888"/>
                </a:solidFill>
              </a:defRPr>
            </a:lvl4pPr>
            <a:lvl5pPr marL="10971043" lvl="4" indent="-1097102" algn="l">
              <a:lnSpc>
                <a:spcPct val="90000"/>
              </a:lnSpc>
              <a:spcBef>
                <a:spcPts val="1920"/>
              </a:spcBef>
              <a:spcAft>
                <a:spcPts val="0"/>
              </a:spcAft>
              <a:buClr>
                <a:srgbClr val="888888"/>
              </a:buClr>
              <a:buSzPts val="1300"/>
              <a:buNone/>
              <a:defRPr sz="6240">
                <a:solidFill>
                  <a:srgbClr val="888888"/>
                </a:solidFill>
              </a:defRPr>
            </a:lvl5pPr>
            <a:lvl6pPr marL="13165253" lvl="5" indent="-1097102" algn="l">
              <a:lnSpc>
                <a:spcPct val="90000"/>
              </a:lnSpc>
              <a:spcBef>
                <a:spcPts val="1920"/>
              </a:spcBef>
              <a:spcAft>
                <a:spcPts val="0"/>
              </a:spcAft>
              <a:buClr>
                <a:srgbClr val="888888"/>
              </a:buClr>
              <a:buSzPts val="1300"/>
              <a:buNone/>
              <a:defRPr sz="6240">
                <a:solidFill>
                  <a:srgbClr val="888888"/>
                </a:solidFill>
              </a:defRPr>
            </a:lvl6pPr>
            <a:lvl7pPr marL="15359462" lvl="6" indent="-1097102" algn="l">
              <a:lnSpc>
                <a:spcPct val="90000"/>
              </a:lnSpc>
              <a:spcBef>
                <a:spcPts val="1920"/>
              </a:spcBef>
              <a:spcAft>
                <a:spcPts val="0"/>
              </a:spcAft>
              <a:buClr>
                <a:srgbClr val="888888"/>
              </a:buClr>
              <a:buSzPts val="1300"/>
              <a:buNone/>
              <a:defRPr sz="6240">
                <a:solidFill>
                  <a:srgbClr val="888888"/>
                </a:solidFill>
              </a:defRPr>
            </a:lvl7pPr>
            <a:lvl8pPr marL="17553672" lvl="7" indent="-1097102" algn="l">
              <a:lnSpc>
                <a:spcPct val="90000"/>
              </a:lnSpc>
              <a:spcBef>
                <a:spcPts val="1920"/>
              </a:spcBef>
              <a:spcAft>
                <a:spcPts val="0"/>
              </a:spcAft>
              <a:buClr>
                <a:srgbClr val="888888"/>
              </a:buClr>
              <a:buSzPts val="1300"/>
              <a:buNone/>
              <a:defRPr sz="6240">
                <a:solidFill>
                  <a:srgbClr val="888888"/>
                </a:solidFill>
              </a:defRPr>
            </a:lvl8pPr>
            <a:lvl9pPr marL="19747882" lvl="8" indent="-1097102" algn="l">
              <a:lnSpc>
                <a:spcPct val="90000"/>
              </a:lnSpc>
              <a:spcBef>
                <a:spcPts val="1920"/>
              </a:spcBef>
              <a:spcAft>
                <a:spcPts val="0"/>
              </a:spcAft>
              <a:buClr>
                <a:srgbClr val="888888"/>
              </a:buClr>
              <a:buSzPts val="1300"/>
              <a:buNone/>
              <a:defRPr sz="6240">
                <a:solidFill>
                  <a:srgbClr val="888888"/>
                </a:solidFill>
              </a:defRPr>
            </a:lvl9pPr>
          </a:lstStyle>
          <a:p>
            <a:endParaRPr/>
          </a:p>
        </p:txBody>
      </p:sp>
      <p:sp>
        <p:nvSpPr>
          <p:cNvPr id="71" name="Google Shape;71;p16"/>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72" name="Google Shape;72;p16"/>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73" name="Google Shape;73;p16"/>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017520" y="1752608"/>
            <a:ext cx="37856160" cy="6362701"/>
          </a:xfrm>
          <a:prstGeom prst="rect">
            <a:avLst/>
          </a:prstGeom>
          <a:noFill/>
          <a:ln>
            <a:noFill/>
          </a:ln>
        </p:spPr>
        <p:txBody>
          <a:bodyPr spcFirstLastPara="1" wrap="square" lIns="16050" tIns="8025" rIns="16050" bIns="8025" anchor="ctr" anchorCtr="0">
            <a:norm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76" name="Google Shape;76;p17"/>
          <p:cNvSpPr txBox="1">
            <a:spLocks noGrp="1"/>
          </p:cNvSpPr>
          <p:nvPr>
            <p:ph type="body" idx="1"/>
          </p:nvPr>
        </p:nvSpPr>
        <p:spPr>
          <a:xfrm>
            <a:off x="3017520" y="8763018"/>
            <a:ext cx="18653760" cy="20886419"/>
          </a:xfrm>
          <a:prstGeom prst="rect">
            <a:avLst/>
          </a:prstGeom>
          <a:noFill/>
          <a:ln>
            <a:noFill/>
          </a:ln>
        </p:spPr>
        <p:txBody>
          <a:bodyPr spcFirstLastPara="1" wrap="square" lIns="16050" tIns="8025" rIns="16050" bIns="8025" anchor="t" anchorCtr="0">
            <a:normAutofit/>
          </a:bodyPr>
          <a:lstStyle>
            <a:lvl1pPr marL="2194210" lvl="0" indent="-1188528" algn="l">
              <a:lnSpc>
                <a:spcPct val="90000"/>
              </a:lnSpc>
              <a:spcBef>
                <a:spcPts val="3840"/>
              </a:spcBef>
              <a:spcAft>
                <a:spcPts val="0"/>
              </a:spcAft>
              <a:buClr>
                <a:schemeClr val="dk1"/>
              </a:buClr>
              <a:buSzPts val="300"/>
              <a:buChar char="•"/>
              <a:defRPr/>
            </a:lvl1pPr>
            <a:lvl2pPr marL="4388419" lvl="1" indent="-1188528" algn="l">
              <a:lnSpc>
                <a:spcPct val="90000"/>
              </a:lnSpc>
              <a:spcBef>
                <a:spcPts val="1920"/>
              </a:spcBef>
              <a:spcAft>
                <a:spcPts val="0"/>
              </a:spcAft>
              <a:buClr>
                <a:schemeClr val="dk1"/>
              </a:buClr>
              <a:buSzPts val="300"/>
              <a:buChar char="•"/>
              <a:defRPr/>
            </a:lvl2pPr>
            <a:lvl3pPr marL="6582629" lvl="2" indent="-1188528" algn="l">
              <a:lnSpc>
                <a:spcPct val="90000"/>
              </a:lnSpc>
              <a:spcBef>
                <a:spcPts val="1920"/>
              </a:spcBef>
              <a:spcAft>
                <a:spcPts val="0"/>
              </a:spcAft>
              <a:buClr>
                <a:schemeClr val="dk1"/>
              </a:buClr>
              <a:buSzPts val="300"/>
              <a:buChar char="•"/>
              <a:defRPr/>
            </a:lvl3pPr>
            <a:lvl4pPr marL="8776834" lvl="3" indent="-1188528" algn="l">
              <a:lnSpc>
                <a:spcPct val="90000"/>
              </a:lnSpc>
              <a:spcBef>
                <a:spcPts val="1920"/>
              </a:spcBef>
              <a:spcAft>
                <a:spcPts val="0"/>
              </a:spcAft>
              <a:buClr>
                <a:schemeClr val="dk1"/>
              </a:buClr>
              <a:buSzPts val="300"/>
              <a:buChar char="•"/>
              <a:defRPr/>
            </a:lvl4pPr>
            <a:lvl5pPr marL="10971043" lvl="4" indent="-1188528" algn="l">
              <a:lnSpc>
                <a:spcPct val="90000"/>
              </a:lnSpc>
              <a:spcBef>
                <a:spcPts val="1920"/>
              </a:spcBef>
              <a:spcAft>
                <a:spcPts val="0"/>
              </a:spcAft>
              <a:buClr>
                <a:schemeClr val="dk1"/>
              </a:buClr>
              <a:buSzPts val="300"/>
              <a:buChar char="•"/>
              <a:defRPr/>
            </a:lvl5pPr>
            <a:lvl6pPr marL="13165253" lvl="5" indent="-1188528" algn="l">
              <a:lnSpc>
                <a:spcPct val="90000"/>
              </a:lnSpc>
              <a:spcBef>
                <a:spcPts val="1920"/>
              </a:spcBef>
              <a:spcAft>
                <a:spcPts val="0"/>
              </a:spcAft>
              <a:buClr>
                <a:schemeClr val="dk1"/>
              </a:buClr>
              <a:buSzPts val="300"/>
              <a:buChar char="•"/>
              <a:defRPr/>
            </a:lvl6pPr>
            <a:lvl7pPr marL="15359462" lvl="6" indent="-1188528" algn="l">
              <a:lnSpc>
                <a:spcPct val="90000"/>
              </a:lnSpc>
              <a:spcBef>
                <a:spcPts val="1920"/>
              </a:spcBef>
              <a:spcAft>
                <a:spcPts val="0"/>
              </a:spcAft>
              <a:buClr>
                <a:schemeClr val="dk1"/>
              </a:buClr>
              <a:buSzPts val="300"/>
              <a:buChar char="•"/>
              <a:defRPr/>
            </a:lvl7pPr>
            <a:lvl8pPr marL="17553672" lvl="7" indent="-1188528" algn="l">
              <a:lnSpc>
                <a:spcPct val="90000"/>
              </a:lnSpc>
              <a:spcBef>
                <a:spcPts val="1920"/>
              </a:spcBef>
              <a:spcAft>
                <a:spcPts val="0"/>
              </a:spcAft>
              <a:buClr>
                <a:schemeClr val="dk1"/>
              </a:buClr>
              <a:buSzPts val="300"/>
              <a:buChar char="•"/>
              <a:defRPr/>
            </a:lvl8pPr>
            <a:lvl9pPr marL="19747882" lvl="8" indent="-1188528" algn="l">
              <a:lnSpc>
                <a:spcPct val="90000"/>
              </a:lnSpc>
              <a:spcBef>
                <a:spcPts val="1920"/>
              </a:spcBef>
              <a:spcAft>
                <a:spcPts val="0"/>
              </a:spcAft>
              <a:buClr>
                <a:schemeClr val="dk1"/>
              </a:buClr>
              <a:buSzPts val="300"/>
              <a:buChar char="•"/>
              <a:defRPr/>
            </a:lvl9pPr>
          </a:lstStyle>
          <a:p>
            <a:endParaRPr/>
          </a:p>
        </p:txBody>
      </p:sp>
      <p:sp>
        <p:nvSpPr>
          <p:cNvPr id="77" name="Google Shape;77;p17"/>
          <p:cNvSpPr txBox="1">
            <a:spLocks noGrp="1"/>
          </p:cNvSpPr>
          <p:nvPr>
            <p:ph type="body" idx="2"/>
          </p:nvPr>
        </p:nvSpPr>
        <p:spPr>
          <a:xfrm>
            <a:off x="22219920" y="8763018"/>
            <a:ext cx="18653760" cy="20886419"/>
          </a:xfrm>
          <a:prstGeom prst="rect">
            <a:avLst/>
          </a:prstGeom>
          <a:noFill/>
          <a:ln>
            <a:noFill/>
          </a:ln>
        </p:spPr>
        <p:txBody>
          <a:bodyPr spcFirstLastPara="1" wrap="square" lIns="16050" tIns="8025" rIns="16050" bIns="8025" anchor="t" anchorCtr="0">
            <a:normAutofit/>
          </a:bodyPr>
          <a:lstStyle>
            <a:lvl1pPr marL="2194210" lvl="0" indent="-1188528" algn="l">
              <a:lnSpc>
                <a:spcPct val="90000"/>
              </a:lnSpc>
              <a:spcBef>
                <a:spcPts val="3840"/>
              </a:spcBef>
              <a:spcAft>
                <a:spcPts val="0"/>
              </a:spcAft>
              <a:buClr>
                <a:schemeClr val="dk1"/>
              </a:buClr>
              <a:buSzPts val="300"/>
              <a:buChar char="•"/>
              <a:defRPr/>
            </a:lvl1pPr>
            <a:lvl2pPr marL="4388419" lvl="1" indent="-1188528" algn="l">
              <a:lnSpc>
                <a:spcPct val="90000"/>
              </a:lnSpc>
              <a:spcBef>
                <a:spcPts val="1920"/>
              </a:spcBef>
              <a:spcAft>
                <a:spcPts val="0"/>
              </a:spcAft>
              <a:buClr>
                <a:schemeClr val="dk1"/>
              </a:buClr>
              <a:buSzPts val="300"/>
              <a:buChar char="•"/>
              <a:defRPr/>
            </a:lvl2pPr>
            <a:lvl3pPr marL="6582629" lvl="2" indent="-1188528" algn="l">
              <a:lnSpc>
                <a:spcPct val="90000"/>
              </a:lnSpc>
              <a:spcBef>
                <a:spcPts val="1920"/>
              </a:spcBef>
              <a:spcAft>
                <a:spcPts val="0"/>
              </a:spcAft>
              <a:buClr>
                <a:schemeClr val="dk1"/>
              </a:buClr>
              <a:buSzPts val="300"/>
              <a:buChar char="•"/>
              <a:defRPr/>
            </a:lvl3pPr>
            <a:lvl4pPr marL="8776834" lvl="3" indent="-1188528" algn="l">
              <a:lnSpc>
                <a:spcPct val="90000"/>
              </a:lnSpc>
              <a:spcBef>
                <a:spcPts val="1920"/>
              </a:spcBef>
              <a:spcAft>
                <a:spcPts val="0"/>
              </a:spcAft>
              <a:buClr>
                <a:schemeClr val="dk1"/>
              </a:buClr>
              <a:buSzPts val="300"/>
              <a:buChar char="•"/>
              <a:defRPr/>
            </a:lvl4pPr>
            <a:lvl5pPr marL="10971043" lvl="4" indent="-1188528" algn="l">
              <a:lnSpc>
                <a:spcPct val="90000"/>
              </a:lnSpc>
              <a:spcBef>
                <a:spcPts val="1920"/>
              </a:spcBef>
              <a:spcAft>
                <a:spcPts val="0"/>
              </a:spcAft>
              <a:buClr>
                <a:schemeClr val="dk1"/>
              </a:buClr>
              <a:buSzPts val="300"/>
              <a:buChar char="•"/>
              <a:defRPr/>
            </a:lvl5pPr>
            <a:lvl6pPr marL="13165253" lvl="5" indent="-1188528" algn="l">
              <a:lnSpc>
                <a:spcPct val="90000"/>
              </a:lnSpc>
              <a:spcBef>
                <a:spcPts val="1920"/>
              </a:spcBef>
              <a:spcAft>
                <a:spcPts val="0"/>
              </a:spcAft>
              <a:buClr>
                <a:schemeClr val="dk1"/>
              </a:buClr>
              <a:buSzPts val="300"/>
              <a:buChar char="•"/>
              <a:defRPr/>
            </a:lvl6pPr>
            <a:lvl7pPr marL="15359462" lvl="6" indent="-1188528" algn="l">
              <a:lnSpc>
                <a:spcPct val="90000"/>
              </a:lnSpc>
              <a:spcBef>
                <a:spcPts val="1920"/>
              </a:spcBef>
              <a:spcAft>
                <a:spcPts val="0"/>
              </a:spcAft>
              <a:buClr>
                <a:schemeClr val="dk1"/>
              </a:buClr>
              <a:buSzPts val="300"/>
              <a:buChar char="•"/>
              <a:defRPr/>
            </a:lvl7pPr>
            <a:lvl8pPr marL="17553672" lvl="7" indent="-1188528" algn="l">
              <a:lnSpc>
                <a:spcPct val="90000"/>
              </a:lnSpc>
              <a:spcBef>
                <a:spcPts val="1920"/>
              </a:spcBef>
              <a:spcAft>
                <a:spcPts val="0"/>
              </a:spcAft>
              <a:buClr>
                <a:schemeClr val="dk1"/>
              </a:buClr>
              <a:buSzPts val="300"/>
              <a:buChar char="•"/>
              <a:defRPr/>
            </a:lvl8pPr>
            <a:lvl9pPr marL="19747882" lvl="8" indent="-1188528" algn="l">
              <a:lnSpc>
                <a:spcPct val="90000"/>
              </a:lnSpc>
              <a:spcBef>
                <a:spcPts val="1920"/>
              </a:spcBef>
              <a:spcAft>
                <a:spcPts val="0"/>
              </a:spcAft>
              <a:buClr>
                <a:schemeClr val="dk1"/>
              </a:buClr>
              <a:buSzPts val="300"/>
              <a:buChar char="•"/>
              <a:defRPr/>
            </a:lvl9pPr>
          </a:lstStyle>
          <a:p>
            <a:endParaRPr/>
          </a:p>
        </p:txBody>
      </p:sp>
      <p:sp>
        <p:nvSpPr>
          <p:cNvPr id="78" name="Google Shape;78;p17"/>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79" name="Google Shape;79;p17"/>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80" name="Google Shape;80;p17"/>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3023237" y="1752608"/>
            <a:ext cx="37856160" cy="6362701"/>
          </a:xfrm>
          <a:prstGeom prst="rect">
            <a:avLst/>
          </a:prstGeom>
          <a:noFill/>
          <a:ln>
            <a:noFill/>
          </a:ln>
        </p:spPr>
        <p:txBody>
          <a:bodyPr spcFirstLastPara="1" wrap="square" lIns="16050" tIns="8025" rIns="16050" bIns="8025" anchor="ctr" anchorCtr="0">
            <a:norm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83" name="Google Shape;83;p18"/>
          <p:cNvSpPr txBox="1">
            <a:spLocks noGrp="1"/>
          </p:cNvSpPr>
          <p:nvPr>
            <p:ph type="body" idx="1"/>
          </p:nvPr>
        </p:nvSpPr>
        <p:spPr>
          <a:xfrm>
            <a:off x="3023242" y="8069581"/>
            <a:ext cx="18568032" cy="3954778"/>
          </a:xfrm>
          <a:prstGeom prst="rect">
            <a:avLst/>
          </a:prstGeom>
          <a:noFill/>
          <a:ln>
            <a:noFill/>
          </a:ln>
        </p:spPr>
        <p:txBody>
          <a:bodyPr spcFirstLastPara="1" wrap="square" lIns="16050" tIns="8025" rIns="16050" bIns="8025" anchor="b" anchorCtr="0">
            <a:normAutofit/>
          </a:bodyPr>
          <a:lstStyle>
            <a:lvl1pPr marL="2194210" lvl="0" indent="-1097102" algn="l">
              <a:lnSpc>
                <a:spcPct val="90000"/>
              </a:lnSpc>
              <a:spcBef>
                <a:spcPts val="3840"/>
              </a:spcBef>
              <a:spcAft>
                <a:spcPts val="0"/>
              </a:spcAft>
              <a:buClr>
                <a:schemeClr val="dk1"/>
              </a:buClr>
              <a:buSzPts val="2000"/>
              <a:buNone/>
              <a:defRPr sz="9600" b="1"/>
            </a:lvl1pPr>
            <a:lvl2pPr marL="4388419" lvl="1" indent="-1097102" algn="l">
              <a:lnSpc>
                <a:spcPct val="90000"/>
              </a:lnSpc>
              <a:spcBef>
                <a:spcPts val="1920"/>
              </a:spcBef>
              <a:spcAft>
                <a:spcPts val="0"/>
              </a:spcAft>
              <a:buClr>
                <a:schemeClr val="dk1"/>
              </a:buClr>
              <a:buSzPts val="1700"/>
              <a:buNone/>
              <a:defRPr sz="8160" b="1"/>
            </a:lvl2pPr>
            <a:lvl3pPr marL="6582629" lvl="2" indent="-1097102" algn="l">
              <a:lnSpc>
                <a:spcPct val="90000"/>
              </a:lnSpc>
              <a:spcBef>
                <a:spcPts val="1920"/>
              </a:spcBef>
              <a:spcAft>
                <a:spcPts val="0"/>
              </a:spcAft>
              <a:buClr>
                <a:schemeClr val="dk1"/>
              </a:buClr>
              <a:buSzPts val="1500"/>
              <a:buNone/>
              <a:defRPr sz="7200" b="1"/>
            </a:lvl3pPr>
            <a:lvl4pPr marL="8776834" lvl="3" indent="-1097102" algn="l">
              <a:lnSpc>
                <a:spcPct val="90000"/>
              </a:lnSpc>
              <a:spcBef>
                <a:spcPts val="1920"/>
              </a:spcBef>
              <a:spcAft>
                <a:spcPts val="0"/>
              </a:spcAft>
              <a:buClr>
                <a:schemeClr val="dk1"/>
              </a:buClr>
              <a:buSzPts val="1300"/>
              <a:buNone/>
              <a:defRPr sz="6240" b="1"/>
            </a:lvl4pPr>
            <a:lvl5pPr marL="10971043" lvl="4" indent="-1097102" algn="l">
              <a:lnSpc>
                <a:spcPct val="90000"/>
              </a:lnSpc>
              <a:spcBef>
                <a:spcPts val="1920"/>
              </a:spcBef>
              <a:spcAft>
                <a:spcPts val="0"/>
              </a:spcAft>
              <a:buClr>
                <a:schemeClr val="dk1"/>
              </a:buClr>
              <a:buSzPts val="1300"/>
              <a:buNone/>
              <a:defRPr sz="6240" b="1"/>
            </a:lvl5pPr>
            <a:lvl6pPr marL="13165253" lvl="5" indent="-1097102" algn="l">
              <a:lnSpc>
                <a:spcPct val="90000"/>
              </a:lnSpc>
              <a:spcBef>
                <a:spcPts val="1920"/>
              </a:spcBef>
              <a:spcAft>
                <a:spcPts val="0"/>
              </a:spcAft>
              <a:buClr>
                <a:schemeClr val="dk1"/>
              </a:buClr>
              <a:buSzPts val="1300"/>
              <a:buNone/>
              <a:defRPr sz="6240" b="1"/>
            </a:lvl6pPr>
            <a:lvl7pPr marL="15359462" lvl="6" indent="-1097102" algn="l">
              <a:lnSpc>
                <a:spcPct val="90000"/>
              </a:lnSpc>
              <a:spcBef>
                <a:spcPts val="1920"/>
              </a:spcBef>
              <a:spcAft>
                <a:spcPts val="0"/>
              </a:spcAft>
              <a:buClr>
                <a:schemeClr val="dk1"/>
              </a:buClr>
              <a:buSzPts val="1300"/>
              <a:buNone/>
              <a:defRPr sz="6240" b="1"/>
            </a:lvl7pPr>
            <a:lvl8pPr marL="17553672" lvl="7" indent="-1097102" algn="l">
              <a:lnSpc>
                <a:spcPct val="90000"/>
              </a:lnSpc>
              <a:spcBef>
                <a:spcPts val="1920"/>
              </a:spcBef>
              <a:spcAft>
                <a:spcPts val="0"/>
              </a:spcAft>
              <a:buClr>
                <a:schemeClr val="dk1"/>
              </a:buClr>
              <a:buSzPts val="1300"/>
              <a:buNone/>
              <a:defRPr sz="6240" b="1"/>
            </a:lvl8pPr>
            <a:lvl9pPr marL="19747882" lvl="8" indent="-1097102" algn="l">
              <a:lnSpc>
                <a:spcPct val="90000"/>
              </a:lnSpc>
              <a:spcBef>
                <a:spcPts val="1920"/>
              </a:spcBef>
              <a:spcAft>
                <a:spcPts val="0"/>
              </a:spcAft>
              <a:buClr>
                <a:schemeClr val="dk1"/>
              </a:buClr>
              <a:buSzPts val="1300"/>
              <a:buNone/>
              <a:defRPr sz="6240" b="1"/>
            </a:lvl9pPr>
          </a:lstStyle>
          <a:p>
            <a:endParaRPr/>
          </a:p>
        </p:txBody>
      </p:sp>
      <p:sp>
        <p:nvSpPr>
          <p:cNvPr id="84" name="Google Shape;84;p18"/>
          <p:cNvSpPr txBox="1">
            <a:spLocks noGrp="1"/>
          </p:cNvSpPr>
          <p:nvPr>
            <p:ph type="body" idx="2"/>
          </p:nvPr>
        </p:nvSpPr>
        <p:spPr>
          <a:xfrm>
            <a:off x="3023242" y="12024368"/>
            <a:ext cx="18568032" cy="17686022"/>
          </a:xfrm>
          <a:prstGeom prst="rect">
            <a:avLst/>
          </a:prstGeom>
          <a:noFill/>
          <a:ln>
            <a:noFill/>
          </a:ln>
        </p:spPr>
        <p:txBody>
          <a:bodyPr spcFirstLastPara="1" wrap="square" lIns="16050" tIns="8025" rIns="16050" bIns="8025" anchor="t" anchorCtr="0">
            <a:normAutofit/>
          </a:bodyPr>
          <a:lstStyle>
            <a:lvl1pPr marL="2194210" lvl="0" indent="-1188528" algn="l">
              <a:lnSpc>
                <a:spcPct val="90000"/>
              </a:lnSpc>
              <a:spcBef>
                <a:spcPts val="3840"/>
              </a:spcBef>
              <a:spcAft>
                <a:spcPts val="0"/>
              </a:spcAft>
              <a:buClr>
                <a:schemeClr val="dk1"/>
              </a:buClr>
              <a:buSzPts val="300"/>
              <a:buChar char="•"/>
              <a:defRPr/>
            </a:lvl1pPr>
            <a:lvl2pPr marL="4388419" lvl="1" indent="-1188528" algn="l">
              <a:lnSpc>
                <a:spcPct val="90000"/>
              </a:lnSpc>
              <a:spcBef>
                <a:spcPts val="1920"/>
              </a:spcBef>
              <a:spcAft>
                <a:spcPts val="0"/>
              </a:spcAft>
              <a:buClr>
                <a:schemeClr val="dk1"/>
              </a:buClr>
              <a:buSzPts val="300"/>
              <a:buChar char="•"/>
              <a:defRPr/>
            </a:lvl2pPr>
            <a:lvl3pPr marL="6582629" lvl="2" indent="-1188528" algn="l">
              <a:lnSpc>
                <a:spcPct val="90000"/>
              </a:lnSpc>
              <a:spcBef>
                <a:spcPts val="1920"/>
              </a:spcBef>
              <a:spcAft>
                <a:spcPts val="0"/>
              </a:spcAft>
              <a:buClr>
                <a:schemeClr val="dk1"/>
              </a:buClr>
              <a:buSzPts val="300"/>
              <a:buChar char="•"/>
              <a:defRPr/>
            </a:lvl3pPr>
            <a:lvl4pPr marL="8776834" lvl="3" indent="-1188528" algn="l">
              <a:lnSpc>
                <a:spcPct val="90000"/>
              </a:lnSpc>
              <a:spcBef>
                <a:spcPts val="1920"/>
              </a:spcBef>
              <a:spcAft>
                <a:spcPts val="0"/>
              </a:spcAft>
              <a:buClr>
                <a:schemeClr val="dk1"/>
              </a:buClr>
              <a:buSzPts val="300"/>
              <a:buChar char="•"/>
              <a:defRPr/>
            </a:lvl4pPr>
            <a:lvl5pPr marL="10971043" lvl="4" indent="-1188528" algn="l">
              <a:lnSpc>
                <a:spcPct val="90000"/>
              </a:lnSpc>
              <a:spcBef>
                <a:spcPts val="1920"/>
              </a:spcBef>
              <a:spcAft>
                <a:spcPts val="0"/>
              </a:spcAft>
              <a:buClr>
                <a:schemeClr val="dk1"/>
              </a:buClr>
              <a:buSzPts val="300"/>
              <a:buChar char="•"/>
              <a:defRPr/>
            </a:lvl5pPr>
            <a:lvl6pPr marL="13165253" lvl="5" indent="-1188528" algn="l">
              <a:lnSpc>
                <a:spcPct val="90000"/>
              </a:lnSpc>
              <a:spcBef>
                <a:spcPts val="1920"/>
              </a:spcBef>
              <a:spcAft>
                <a:spcPts val="0"/>
              </a:spcAft>
              <a:buClr>
                <a:schemeClr val="dk1"/>
              </a:buClr>
              <a:buSzPts val="300"/>
              <a:buChar char="•"/>
              <a:defRPr/>
            </a:lvl6pPr>
            <a:lvl7pPr marL="15359462" lvl="6" indent="-1188528" algn="l">
              <a:lnSpc>
                <a:spcPct val="90000"/>
              </a:lnSpc>
              <a:spcBef>
                <a:spcPts val="1920"/>
              </a:spcBef>
              <a:spcAft>
                <a:spcPts val="0"/>
              </a:spcAft>
              <a:buClr>
                <a:schemeClr val="dk1"/>
              </a:buClr>
              <a:buSzPts val="300"/>
              <a:buChar char="•"/>
              <a:defRPr/>
            </a:lvl7pPr>
            <a:lvl8pPr marL="17553672" lvl="7" indent="-1188528" algn="l">
              <a:lnSpc>
                <a:spcPct val="90000"/>
              </a:lnSpc>
              <a:spcBef>
                <a:spcPts val="1920"/>
              </a:spcBef>
              <a:spcAft>
                <a:spcPts val="0"/>
              </a:spcAft>
              <a:buClr>
                <a:schemeClr val="dk1"/>
              </a:buClr>
              <a:buSzPts val="300"/>
              <a:buChar char="•"/>
              <a:defRPr/>
            </a:lvl8pPr>
            <a:lvl9pPr marL="19747882" lvl="8" indent="-1188528" algn="l">
              <a:lnSpc>
                <a:spcPct val="90000"/>
              </a:lnSpc>
              <a:spcBef>
                <a:spcPts val="1920"/>
              </a:spcBef>
              <a:spcAft>
                <a:spcPts val="0"/>
              </a:spcAft>
              <a:buClr>
                <a:schemeClr val="dk1"/>
              </a:buClr>
              <a:buSzPts val="300"/>
              <a:buChar char="•"/>
              <a:defRPr/>
            </a:lvl9pPr>
          </a:lstStyle>
          <a:p>
            <a:endParaRPr/>
          </a:p>
        </p:txBody>
      </p:sp>
      <p:sp>
        <p:nvSpPr>
          <p:cNvPr id="85" name="Google Shape;85;p18"/>
          <p:cNvSpPr txBox="1">
            <a:spLocks noGrp="1"/>
          </p:cNvSpPr>
          <p:nvPr>
            <p:ph type="body" idx="3"/>
          </p:nvPr>
        </p:nvSpPr>
        <p:spPr>
          <a:xfrm>
            <a:off x="22219937" y="8069581"/>
            <a:ext cx="18659477" cy="3954778"/>
          </a:xfrm>
          <a:prstGeom prst="rect">
            <a:avLst/>
          </a:prstGeom>
          <a:noFill/>
          <a:ln>
            <a:noFill/>
          </a:ln>
        </p:spPr>
        <p:txBody>
          <a:bodyPr spcFirstLastPara="1" wrap="square" lIns="16050" tIns="8025" rIns="16050" bIns="8025" anchor="b" anchorCtr="0">
            <a:normAutofit/>
          </a:bodyPr>
          <a:lstStyle>
            <a:lvl1pPr marL="2194210" lvl="0" indent="-1097102" algn="l">
              <a:lnSpc>
                <a:spcPct val="90000"/>
              </a:lnSpc>
              <a:spcBef>
                <a:spcPts val="3840"/>
              </a:spcBef>
              <a:spcAft>
                <a:spcPts val="0"/>
              </a:spcAft>
              <a:buClr>
                <a:schemeClr val="dk1"/>
              </a:buClr>
              <a:buSzPts val="2000"/>
              <a:buNone/>
              <a:defRPr sz="9600" b="1"/>
            </a:lvl1pPr>
            <a:lvl2pPr marL="4388419" lvl="1" indent="-1097102" algn="l">
              <a:lnSpc>
                <a:spcPct val="90000"/>
              </a:lnSpc>
              <a:spcBef>
                <a:spcPts val="1920"/>
              </a:spcBef>
              <a:spcAft>
                <a:spcPts val="0"/>
              </a:spcAft>
              <a:buClr>
                <a:schemeClr val="dk1"/>
              </a:buClr>
              <a:buSzPts val="1700"/>
              <a:buNone/>
              <a:defRPr sz="8160" b="1"/>
            </a:lvl2pPr>
            <a:lvl3pPr marL="6582629" lvl="2" indent="-1097102" algn="l">
              <a:lnSpc>
                <a:spcPct val="90000"/>
              </a:lnSpc>
              <a:spcBef>
                <a:spcPts val="1920"/>
              </a:spcBef>
              <a:spcAft>
                <a:spcPts val="0"/>
              </a:spcAft>
              <a:buClr>
                <a:schemeClr val="dk1"/>
              </a:buClr>
              <a:buSzPts val="1500"/>
              <a:buNone/>
              <a:defRPr sz="7200" b="1"/>
            </a:lvl3pPr>
            <a:lvl4pPr marL="8776834" lvl="3" indent="-1097102" algn="l">
              <a:lnSpc>
                <a:spcPct val="90000"/>
              </a:lnSpc>
              <a:spcBef>
                <a:spcPts val="1920"/>
              </a:spcBef>
              <a:spcAft>
                <a:spcPts val="0"/>
              </a:spcAft>
              <a:buClr>
                <a:schemeClr val="dk1"/>
              </a:buClr>
              <a:buSzPts val="1300"/>
              <a:buNone/>
              <a:defRPr sz="6240" b="1"/>
            </a:lvl4pPr>
            <a:lvl5pPr marL="10971043" lvl="4" indent="-1097102" algn="l">
              <a:lnSpc>
                <a:spcPct val="90000"/>
              </a:lnSpc>
              <a:spcBef>
                <a:spcPts val="1920"/>
              </a:spcBef>
              <a:spcAft>
                <a:spcPts val="0"/>
              </a:spcAft>
              <a:buClr>
                <a:schemeClr val="dk1"/>
              </a:buClr>
              <a:buSzPts val="1300"/>
              <a:buNone/>
              <a:defRPr sz="6240" b="1"/>
            </a:lvl5pPr>
            <a:lvl6pPr marL="13165253" lvl="5" indent="-1097102" algn="l">
              <a:lnSpc>
                <a:spcPct val="90000"/>
              </a:lnSpc>
              <a:spcBef>
                <a:spcPts val="1920"/>
              </a:spcBef>
              <a:spcAft>
                <a:spcPts val="0"/>
              </a:spcAft>
              <a:buClr>
                <a:schemeClr val="dk1"/>
              </a:buClr>
              <a:buSzPts val="1300"/>
              <a:buNone/>
              <a:defRPr sz="6240" b="1"/>
            </a:lvl6pPr>
            <a:lvl7pPr marL="15359462" lvl="6" indent="-1097102" algn="l">
              <a:lnSpc>
                <a:spcPct val="90000"/>
              </a:lnSpc>
              <a:spcBef>
                <a:spcPts val="1920"/>
              </a:spcBef>
              <a:spcAft>
                <a:spcPts val="0"/>
              </a:spcAft>
              <a:buClr>
                <a:schemeClr val="dk1"/>
              </a:buClr>
              <a:buSzPts val="1300"/>
              <a:buNone/>
              <a:defRPr sz="6240" b="1"/>
            </a:lvl7pPr>
            <a:lvl8pPr marL="17553672" lvl="7" indent="-1097102" algn="l">
              <a:lnSpc>
                <a:spcPct val="90000"/>
              </a:lnSpc>
              <a:spcBef>
                <a:spcPts val="1920"/>
              </a:spcBef>
              <a:spcAft>
                <a:spcPts val="0"/>
              </a:spcAft>
              <a:buClr>
                <a:schemeClr val="dk1"/>
              </a:buClr>
              <a:buSzPts val="1300"/>
              <a:buNone/>
              <a:defRPr sz="6240" b="1"/>
            </a:lvl8pPr>
            <a:lvl9pPr marL="19747882" lvl="8" indent="-1097102" algn="l">
              <a:lnSpc>
                <a:spcPct val="90000"/>
              </a:lnSpc>
              <a:spcBef>
                <a:spcPts val="1920"/>
              </a:spcBef>
              <a:spcAft>
                <a:spcPts val="0"/>
              </a:spcAft>
              <a:buClr>
                <a:schemeClr val="dk1"/>
              </a:buClr>
              <a:buSzPts val="1300"/>
              <a:buNone/>
              <a:defRPr sz="6240" b="1"/>
            </a:lvl9pPr>
          </a:lstStyle>
          <a:p>
            <a:endParaRPr/>
          </a:p>
        </p:txBody>
      </p:sp>
      <p:sp>
        <p:nvSpPr>
          <p:cNvPr id="86" name="Google Shape;86;p18"/>
          <p:cNvSpPr txBox="1">
            <a:spLocks noGrp="1"/>
          </p:cNvSpPr>
          <p:nvPr>
            <p:ph type="body" idx="4"/>
          </p:nvPr>
        </p:nvSpPr>
        <p:spPr>
          <a:xfrm>
            <a:off x="22219937" y="12024368"/>
            <a:ext cx="18659477" cy="17686022"/>
          </a:xfrm>
          <a:prstGeom prst="rect">
            <a:avLst/>
          </a:prstGeom>
          <a:noFill/>
          <a:ln>
            <a:noFill/>
          </a:ln>
        </p:spPr>
        <p:txBody>
          <a:bodyPr spcFirstLastPara="1" wrap="square" lIns="16050" tIns="8025" rIns="16050" bIns="8025" anchor="t" anchorCtr="0">
            <a:normAutofit/>
          </a:bodyPr>
          <a:lstStyle>
            <a:lvl1pPr marL="2194210" lvl="0" indent="-1188528" algn="l">
              <a:lnSpc>
                <a:spcPct val="90000"/>
              </a:lnSpc>
              <a:spcBef>
                <a:spcPts val="3840"/>
              </a:spcBef>
              <a:spcAft>
                <a:spcPts val="0"/>
              </a:spcAft>
              <a:buClr>
                <a:schemeClr val="dk1"/>
              </a:buClr>
              <a:buSzPts val="300"/>
              <a:buChar char="•"/>
              <a:defRPr/>
            </a:lvl1pPr>
            <a:lvl2pPr marL="4388419" lvl="1" indent="-1188528" algn="l">
              <a:lnSpc>
                <a:spcPct val="90000"/>
              </a:lnSpc>
              <a:spcBef>
                <a:spcPts val="1920"/>
              </a:spcBef>
              <a:spcAft>
                <a:spcPts val="0"/>
              </a:spcAft>
              <a:buClr>
                <a:schemeClr val="dk1"/>
              </a:buClr>
              <a:buSzPts val="300"/>
              <a:buChar char="•"/>
              <a:defRPr/>
            </a:lvl2pPr>
            <a:lvl3pPr marL="6582629" lvl="2" indent="-1188528" algn="l">
              <a:lnSpc>
                <a:spcPct val="90000"/>
              </a:lnSpc>
              <a:spcBef>
                <a:spcPts val="1920"/>
              </a:spcBef>
              <a:spcAft>
                <a:spcPts val="0"/>
              </a:spcAft>
              <a:buClr>
                <a:schemeClr val="dk1"/>
              </a:buClr>
              <a:buSzPts val="300"/>
              <a:buChar char="•"/>
              <a:defRPr/>
            </a:lvl3pPr>
            <a:lvl4pPr marL="8776834" lvl="3" indent="-1188528" algn="l">
              <a:lnSpc>
                <a:spcPct val="90000"/>
              </a:lnSpc>
              <a:spcBef>
                <a:spcPts val="1920"/>
              </a:spcBef>
              <a:spcAft>
                <a:spcPts val="0"/>
              </a:spcAft>
              <a:buClr>
                <a:schemeClr val="dk1"/>
              </a:buClr>
              <a:buSzPts val="300"/>
              <a:buChar char="•"/>
              <a:defRPr/>
            </a:lvl4pPr>
            <a:lvl5pPr marL="10971043" lvl="4" indent="-1188528" algn="l">
              <a:lnSpc>
                <a:spcPct val="90000"/>
              </a:lnSpc>
              <a:spcBef>
                <a:spcPts val="1920"/>
              </a:spcBef>
              <a:spcAft>
                <a:spcPts val="0"/>
              </a:spcAft>
              <a:buClr>
                <a:schemeClr val="dk1"/>
              </a:buClr>
              <a:buSzPts val="300"/>
              <a:buChar char="•"/>
              <a:defRPr/>
            </a:lvl5pPr>
            <a:lvl6pPr marL="13165253" lvl="5" indent="-1188528" algn="l">
              <a:lnSpc>
                <a:spcPct val="90000"/>
              </a:lnSpc>
              <a:spcBef>
                <a:spcPts val="1920"/>
              </a:spcBef>
              <a:spcAft>
                <a:spcPts val="0"/>
              </a:spcAft>
              <a:buClr>
                <a:schemeClr val="dk1"/>
              </a:buClr>
              <a:buSzPts val="300"/>
              <a:buChar char="•"/>
              <a:defRPr/>
            </a:lvl6pPr>
            <a:lvl7pPr marL="15359462" lvl="6" indent="-1188528" algn="l">
              <a:lnSpc>
                <a:spcPct val="90000"/>
              </a:lnSpc>
              <a:spcBef>
                <a:spcPts val="1920"/>
              </a:spcBef>
              <a:spcAft>
                <a:spcPts val="0"/>
              </a:spcAft>
              <a:buClr>
                <a:schemeClr val="dk1"/>
              </a:buClr>
              <a:buSzPts val="300"/>
              <a:buChar char="•"/>
              <a:defRPr/>
            </a:lvl7pPr>
            <a:lvl8pPr marL="17553672" lvl="7" indent="-1188528" algn="l">
              <a:lnSpc>
                <a:spcPct val="90000"/>
              </a:lnSpc>
              <a:spcBef>
                <a:spcPts val="1920"/>
              </a:spcBef>
              <a:spcAft>
                <a:spcPts val="0"/>
              </a:spcAft>
              <a:buClr>
                <a:schemeClr val="dk1"/>
              </a:buClr>
              <a:buSzPts val="300"/>
              <a:buChar char="•"/>
              <a:defRPr/>
            </a:lvl8pPr>
            <a:lvl9pPr marL="19747882" lvl="8" indent="-1188528" algn="l">
              <a:lnSpc>
                <a:spcPct val="90000"/>
              </a:lnSpc>
              <a:spcBef>
                <a:spcPts val="1920"/>
              </a:spcBef>
              <a:spcAft>
                <a:spcPts val="0"/>
              </a:spcAft>
              <a:buClr>
                <a:schemeClr val="dk1"/>
              </a:buClr>
              <a:buSzPts val="300"/>
              <a:buChar char="•"/>
              <a:defRPr/>
            </a:lvl9pPr>
          </a:lstStyle>
          <a:p>
            <a:endParaRPr/>
          </a:p>
        </p:txBody>
      </p:sp>
      <p:sp>
        <p:nvSpPr>
          <p:cNvPr id="87" name="Google Shape;87;p18"/>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88" name="Google Shape;88;p18"/>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89" name="Google Shape;89;p18"/>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017520" y="1752608"/>
            <a:ext cx="37856160" cy="6362701"/>
          </a:xfrm>
          <a:prstGeom prst="rect">
            <a:avLst/>
          </a:prstGeom>
          <a:noFill/>
          <a:ln>
            <a:noFill/>
          </a:ln>
        </p:spPr>
        <p:txBody>
          <a:bodyPr spcFirstLastPara="1" wrap="square" lIns="16050" tIns="8025" rIns="16050" bIns="8025" anchor="ctr" anchorCtr="0">
            <a:norm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92" name="Google Shape;92;p19"/>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93" name="Google Shape;93;p19"/>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94" name="Google Shape;94;p19"/>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97" name="Google Shape;97;p20"/>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98" name="Google Shape;98;p20"/>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023237" y="2194560"/>
            <a:ext cx="14156054" cy="7680960"/>
          </a:xfrm>
          <a:prstGeom prst="rect">
            <a:avLst/>
          </a:prstGeom>
          <a:noFill/>
          <a:ln>
            <a:noFill/>
          </a:ln>
        </p:spPr>
        <p:txBody>
          <a:bodyPr spcFirstLastPara="1" wrap="square" lIns="16050" tIns="8025" rIns="16050" bIns="8025" anchor="b" anchorCtr="0">
            <a:normAutofit/>
          </a:bodyPr>
          <a:lstStyle>
            <a:lvl1pPr lvl="0" algn="l">
              <a:lnSpc>
                <a:spcPct val="90000"/>
              </a:lnSpc>
              <a:spcBef>
                <a:spcPts val="0"/>
              </a:spcBef>
              <a:spcAft>
                <a:spcPts val="0"/>
              </a:spcAft>
              <a:buClr>
                <a:schemeClr val="dk1"/>
              </a:buClr>
              <a:buSzPts val="2700"/>
              <a:buFont typeface="Calibri"/>
              <a:buNone/>
              <a:defRPr sz="12960"/>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101" name="Google Shape;101;p21"/>
          <p:cNvSpPr txBox="1">
            <a:spLocks noGrp="1"/>
          </p:cNvSpPr>
          <p:nvPr>
            <p:ph type="body" idx="1"/>
          </p:nvPr>
        </p:nvSpPr>
        <p:spPr>
          <a:xfrm>
            <a:off x="18659477" y="4739657"/>
            <a:ext cx="22219920" cy="23393402"/>
          </a:xfrm>
          <a:prstGeom prst="rect">
            <a:avLst/>
          </a:prstGeom>
          <a:noFill/>
          <a:ln>
            <a:noFill/>
          </a:ln>
        </p:spPr>
        <p:txBody>
          <a:bodyPr spcFirstLastPara="1" wrap="square" lIns="16050" tIns="8025" rIns="16050" bIns="8025" anchor="t" anchorCtr="0">
            <a:normAutofit/>
          </a:bodyPr>
          <a:lstStyle>
            <a:lvl1pPr marL="2194210" lvl="0" indent="-1919933" algn="l">
              <a:lnSpc>
                <a:spcPct val="90000"/>
              </a:lnSpc>
              <a:spcBef>
                <a:spcPts val="3840"/>
              </a:spcBef>
              <a:spcAft>
                <a:spcPts val="0"/>
              </a:spcAft>
              <a:buClr>
                <a:schemeClr val="dk1"/>
              </a:buClr>
              <a:buSzPts val="2700"/>
              <a:buChar char="•"/>
              <a:defRPr sz="12960"/>
            </a:lvl1pPr>
            <a:lvl2pPr marL="4388419" lvl="1" indent="-1828507" algn="l">
              <a:lnSpc>
                <a:spcPct val="90000"/>
              </a:lnSpc>
              <a:spcBef>
                <a:spcPts val="1920"/>
              </a:spcBef>
              <a:spcAft>
                <a:spcPts val="0"/>
              </a:spcAft>
              <a:buClr>
                <a:schemeClr val="dk1"/>
              </a:buClr>
              <a:buSzPts val="2400"/>
              <a:buChar char="•"/>
              <a:defRPr sz="11520"/>
            </a:lvl2pPr>
            <a:lvl3pPr marL="6582629" lvl="2" indent="-1706606" algn="l">
              <a:lnSpc>
                <a:spcPct val="90000"/>
              </a:lnSpc>
              <a:spcBef>
                <a:spcPts val="1920"/>
              </a:spcBef>
              <a:spcAft>
                <a:spcPts val="0"/>
              </a:spcAft>
              <a:buClr>
                <a:schemeClr val="dk1"/>
              </a:buClr>
              <a:buSzPts val="2000"/>
              <a:buChar char="•"/>
              <a:defRPr sz="9600"/>
            </a:lvl3pPr>
            <a:lvl4pPr marL="8776834" lvl="3" indent="-1615181" algn="l">
              <a:lnSpc>
                <a:spcPct val="90000"/>
              </a:lnSpc>
              <a:spcBef>
                <a:spcPts val="1920"/>
              </a:spcBef>
              <a:spcAft>
                <a:spcPts val="0"/>
              </a:spcAft>
              <a:buClr>
                <a:schemeClr val="dk1"/>
              </a:buClr>
              <a:buSzPts val="1700"/>
              <a:buChar char="•"/>
              <a:defRPr sz="8160"/>
            </a:lvl4pPr>
            <a:lvl5pPr marL="10971043" lvl="4" indent="-1615181" algn="l">
              <a:lnSpc>
                <a:spcPct val="90000"/>
              </a:lnSpc>
              <a:spcBef>
                <a:spcPts val="1920"/>
              </a:spcBef>
              <a:spcAft>
                <a:spcPts val="0"/>
              </a:spcAft>
              <a:buClr>
                <a:schemeClr val="dk1"/>
              </a:buClr>
              <a:buSzPts val="1700"/>
              <a:buChar char="•"/>
              <a:defRPr sz="8160"/>
            </a:lvl5pPr>
            <a:lvl6pPr marL="13165253" lvl="5" indent="-1615181" algn="l">
              <a:lnSpc>
                <a:spcPct val="90000"/>
              </a:lnSpc>
              <a:spcBef>
                <a:spcPts val="1920"/>
              </a:spcBef>
              <a:spcAft>
                <a:spcPts val="0"/>
              </a:spcAft>
              <a:buClr>
                <a:schemeClr val="dk1"/>
              </a:buClr>
              <a:buSzPts val="1700"/>
              <a:buChar char="•"/>
              <a:defRPr sz="8160"/>
            </a:lvl6pPr>
            <a:lvl7pPr marL="15359462" lvl="6" indent="-1615181" algn="l">
              <a:lnSpc>
                <a:spcPct val="90000"/>
              </a:lnSpc>
              <a:spcBef>
                <a:spcPts val="1920"/>
              </a:spcBef>
              <a:spcAft>
                <a:spcPts val="0"/>
              </a:spcAft>
              <a:buClr>
                <a:schemeClr val="dk1"/>
              </a:buClr>
              <a:buSzPts val="1700"/>
              <a:buChar char="•"/>
              <a:defRPr sz="8160"/>
            </a:lvl7pPr>
            <a:lvl8pPr marL="17553672" lvl="7" indent="-1615181" algn="l">
              <a:lnSpc>
                <a:spcPct val="90000"/>
              </a:lnSpc>
              <a:spcBef>
                <a:spcPts val="1920"/>
              </a:spcBef>
              <a:spcAft>
                <a:spcPts val="0"/>
              </a:spcAft>
              <a:buClr>
                <a:schemeClr val="dk1"/>
              </a:buClr>
              <a:buSzPts val="1700"/>
              <a:buChar char="•"/>
              <a:defRPr sz="8160"/>
            </a:lvl8pPr>
            <a:lvl9pPr marL="19747882" lvl="8" indent="-1615181" algn="l">
              <a:lnSpc>
                <a:spcPct val="90000"/>
              </a:lnSpc>
              <a:spcBef>
                <a:spcPts val="1920"/>
              </a:spcBef>
              <a:spcAft>
                <a:spcPts val="0"/>
              </a:spcAft>
              <a:buClr>
                <a:schemeClr val="dk1"/>
              </a:buClr>
              <a:buSzPts val="1700"/>
              <a:buChar char="•"/>
              <a:defRPr sz="8160"/>
            </a:lvl9pPr>
          </a:lstStyle>
          <a:p>
            <a:endParaRPr/>
          </a:p>
        </p:txBody>
      </p:sp>
      <p:sp>
        <p:nvSpPr>
          <p:cNvPr id="102" name="Google Shape;102;p21"/>
          <p:cNvSpPr txBox="1">
            <a:spLocks noGrp="1"/>
          </p:cNvSpPr>
          <p:nvPr>
            <p:ph type="body" idx="2"/>
          </p:nvPr>
        </p:nvSpPr>
        <p:spPr>
          <a:xfrm>
            <a:off x="3023237" y="9875523"/>
            <a:ext cx="14156054" cy="18295622"/>
          </a:xfrm>
          <a:prstGeom prst="rect">
            <a:avLst/>
          </a:prstGeom>
          <a:noFill/>
          <a:ln>
            <a:noFill/>
          </a:ln>
        </p:spPr>
        <p:txBody>
          <a:bodyPr spcFirstLastPara="1" wrap="square" lIns="16050" tIns="8025" rIns="16050" bIns="8025" anchor="t" anchorCtr="0">
            <a:normAutofit/>
          </a:bodyPr>
          <a:lstStyle>
            <a:lvl1pPr marL="2194210" lvl="0" indent="-1097102" algn="l">
              <a:lnSpc>
                <a:spcPct val="90000"/>
              </a:lnSpc>
              <a:spcBef>
                <a:spcPts val="3840"/>
              </a:spcBef>
              <a:spcAft>
                <a:spcPts val="0"/>
              </a:spcAft>
              <a:buClr>
                <a:schemeClr val="dk1"/>
              </a:buClr>
              <a:buSzPts val="1300"/>
              <a:buNone/>
              <a:defRPr sz="6240"/>
            </a:lvl1pPr>
            <a:lvl2pPr marL="4388419" lvl="1" indent="-1097102" algn="l">
              <a:lnSpc>
                <a:spcPct val="90000"/>
              </a:lnSpc>
              <a:spcBef>
                <a:spcPts val="1920"/>
              </a:spcBef>
              <a:spcAft>
                <a:spcPts val="0"/>
              </a:spcAft>
              <a:buClr>
                <a:schemeClr val="dk1"/>
              </a:buClr>
              <a:buSzPts val="1200"/>
              <a:buNone/>
              <a:defRPr sz="5760"/>
            </a:lvl2pPr>
            <a:lvl3pPr marL="6582629" lvl="2" indent="-1097102" algn="l">
              <a:lnSpc>
                <a:spcPct val="90000"/>
              </a:lnSpc>
              <a:spcBef>
                <a:spcPts val="1920"/>
              </a:spcBef>
              <a:spcAft>
                <a:spcPts val="0"/>
              </a:spcAft>
              <a:buClr>
                <a:schemeClr val="dk1"/>
              </a:buClr>
              <a:buSzPts val="1000"/>
              <a:buNone/>
              <a:defRPr sz="4800"/>
            </a:lvl3pPr>
            <a:lvl4pPr marL="8776834" lvl="3" indent="-1097102" algn="l">
              <a:lnSpc>
                <a:spcPct val="90000"/>
              </a:lnSpc>
              <a:spcBef>
                <a:spcPts val="1920"/>
              </a:spcBef>
              <a:spcAft>
                <a:spcPts val="0"/>
              </a:spcAft>
              <a:buClr>
                <a:schemeClr val="dk1"/>
              </a:buClr>
              <a:buSzPts val="800"/>
              <a:buNone/>
              <a:defRPr sz="3840"/>
            </a:lvl4pPr>
            <a:lvl5pPr marL="10971043" lvl="4" indent="-1097102" algn="l">
              <a:lnSpc>
                <a:spcPct val="90000"/>
              </a:lnSpc>
              <a:spcBef>
                <a:spcPts val="1920"/>
              </a:spcBef>
              <a:spcAft>
                <a:spcPts val="0"/>
              </a:spcAft>
              <a:buClr>
                <a:schemeClr val="dk1"/>
              </a:buClr>
              <a:buSzPts val="800"/>
              <a:buNone/>
              <a:defRPr sz="3840"/>
            </a:lvl5pPr>
            <a:lvl6pPr marL="13165253" lvl="5" indent="-1097102" algn="l">
              <a:lnSpc>
                <a:spcPct val="90000"/>
              </a:lnSpc>
              <a:spcBef>
                <a:spcPts val="1920"/>
              </a:spcBef>
              <a:spcAft>
                <a:spcPts val="0"/>
              </a:spcAft>
              <a:buClr>
                <a:schemeClr val="dk1"/>
              </a:buClr>
              <a:buSzPts val="800"/>
              <a:buNone/>
              <a:defRPr sz="3840"/>
            </a:lvl6pPr>
            <a:lvl7pPr marL="15359462" lvl="6" indent="-1097102" algn="l">
              <a:lnSpc>
                <a:spcPct val="90000"/>
              </a:lnSpc>
              <a:spcBef>
                <a:spcPts val="1920"/>
              </a:spcBef>
              <a:spcAft>
                <a:spcPts val="0"/>
              </a:spcAft>
              <a:buClr>
                <a:schemeClr val="dk1"/>
              </a:buClr>
              <a:buSzPts val="800"/>
              <a:buNone/>
              <a:defRPr sz="3840"/>
            </a:lvl7pPr>
            <a:lvl8pPr marL="17553672" lvl="7" indent="-1097102" algn="l">
              <a:lnSpc>
                <a:spcPct val="90000"/>
              </a:lnSpc>
              <a:spcBef>
                <a:spcPts val="1920"/>
              </a:spcBef>
              <a:spcAft>
                <a:spcPts val="0"/>
              </a:spcAft>
              <a:buClr>
                <a:schemeClr val="dk1"/>
              </a:buClr>
              <a:buSzPts val="800"/>
              <a:buNone/>
              <a:defRPr sz="3840"/>
            </a:lvl8pPr>
            <a:lvl9pPr marL="19747882" lvl="8" indent="-1097102" algn="l">
              <a:lnSpc>
                <a:spcPct val="90000"/>
              </a:lnSpc>
              <a:spcBef>
                <a:spcPts val="1920"/>
              </a:spcBef>
              <a:spcAft>
                <a:spcPts val="0"/>
              </a:spcAft>
              <a:buClr>
                <a:schemeClr val="dk1"/>
              </a:buClr>
              <a:buSzPts val="800"/>
              <a:buNone/>
              <a:defRPr sz="3840"/>
            </a:lvl9pPr>
          </a:lstStyle>
          <a:p>
            <a:endParaRPr/>
          </a:p>
        </p:txBody>
      </p:sp>
      <p:sp>
        <p:nvSpPr>
          <p:cNvPr id="103" name="Google Shape;103;p21"/>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04" name="Google Shape;104;p21"/>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05" name="Google Shape;105;p21"/>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8880" cy="538752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17275"/>
            </a:lvl1pPr>
            <a:lvl2pPr lvl="1" algn="ctr">
              <a:spcBef>
                <a:spcPts val="0"/>
              </a:spcBef>
              <a:spcAft>
                <a:spcPts val="0"/>
              </a:spcAft>
              <a:buSzPts val="3600"/>
              <a:buNone/>
              <a:defRPr sz="17275"/>
            </a:lvl2pPr>
            <a:lvl3pPr lvl="2" algn="ctr">
              <a:spcBef>
                <a:spcPts val="0"/>
              </a:spcBef>
              <a:spcAft>
                <a:spcPts val="0"/>
              </a:spcAft>
              <a:buSzPts val="3600"/>
              <a:buNone/>
              <a:defRPr sz="17275"/>
            </a:lvl3pPr>
            <a:lvl4pPr lvl="3" algn="ctr">
              <a:spcBef>
                <a:spcPts val="0"/>
              </a:spcBef>
              <a:spcAft>
                <a:spcPts val="0"/>
              </a:spcAft>
              <a:buSzPts val="3600"/>
              <a:buNone/>
              <a:defRPr sz="17275"/>
            </a:lvl4pPr>
            <a:lvl5pPr lvl="4" algn="ctr">
              <a:spcBef>
                <a:spcPts val="0"/>
              </a:spcBef>
              <a:spcAft>
                <a:spcPts val="0"/>
              </a:spcAft>
              <a:buSzPts val="3600"/>
              <a:buNone/>
              <a:defRPr sz="17275"/>
            </a:lvl5pPr>
            <a:lvl6pPr lvl="5" algn="ctr">
              <a:spcBef>
                <a:spcPts val="0"/>
              </a:spcBef>
              <a:spcAft>
                <a:spcPts val="0"/>
              </a:spcAft>
              <a:buSzPts val="3600"/>
              <a:buNone/>
              <a:defRPr sz="17275"/>
            </a:lvl6pPr>
            <a:lvl7pPr lvl="6" algn="ctr">
              <a:spcBef>
                <a:spcPts val="0"/>
              </a:spcBef>
              <a:spcAft>
                <a:spcPts val="0"/>
              </a:spcAft>
              <a:buSzPts val="3600"/>
              <a:buNone/>
              <a:defRPr sz="17275"/>
            </a:lvl7pPr>
            <a:lvl8pPr lvl="7" algn="ctr">
              <a:spcBef>
                <a:spcPts val="0"/>
              </a:spcBef>
              <a:spcAft>
                <a:spcPts val="0"/>
              </a:spcAft>
              <a:buSzPts val="3600"/>
              <a:buNone/>
              <a:defRPr sz="17275"/>
            </a:lvl8pPr>
            <a:lvl9pPr lvl="8" algn="ctr">
              <a:spcBef>
                <a:spcPts val="0"/>
              </a:spcBef>
              <a:spcAft>
                <a:spcPts val="0"/>
              </a:spcAft>
              <a:buSzPts val="3600"/>
              <a:buNone/>
              <a:defRPr sz="17275"/>
            </a:lvl9pPr>
          </a:lstStyle>
          <a:p>
            <a:endParaRPr/>
          </a:p>
        </p:txBody>
      </p:sp>
      <p:sp>
        <p:nvSpPr>
          <p:cNvPr id="15" name="Google Shape;15;p3"/>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023237" y="2194560"/>
            <a:ext cx="14156054" cy="7680960"/>
          </a:xfrm>
          <a:prstGeom prst="rect">
            <a:avLst/>
          </a:prstGeom>
          <a:noFill/>
          <a:ln>
            <a:noFill/>
          </a:ln>
        </p:spPr>
        <p:txBody>
          <a:bodyPr spcFirstLastPara="1" wrap="square" lIns="16050" tIns="8025" rIns="16050" bIns="8025" anchor="b" anchorCtr="0">
            <a:normAutofit/>
          </a:bodyPr>
          <a:lstStyle>
            <a:lvl1pPr lvl="0" algn="l">
              <a:lnSpc>
                <a:spcPct val="90000"/>
              </a:lnSpc>
              <a:spcBef>
                <a:spcPts val="0"/>
              </a:spcBef>
              <a:spcAft>
                <a:spcPts val="0"/>
              </a:spcAft>
              <a:buClr>
                <a:schemeClr val="dk1"/>
              </a:buClr>
              <a:buSzPts val="2700"/>
              <a:buFont typeface="Calibri"/>
              <a:buNone/>
              <a:defRPr sz="12960"/>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108" name="Google Shape;108;p22"/>
          <p:cNvSpPr>
            <a:spLocks noGrp="1"/>
          </p:cNvSpPr>
          <p:nvPr>
            <p:ph type="pic" idx="2"/>
          </p:nvPr>
        </p:nvSpPr>
        <p:spPr>
          <a:xfrm>
            <a:off x="18659477" y="4739657"/>
            <a:ext cx="22219920" cy="23393402"/>
          </a:xfrm>
          <a:prstGeom prst="rect">
            <a:avLst/>
          </a:prstGeom>
          <a:noFill/>
          <a:ln>
            <a:noFill/>
          </a:ln>
        </p:spPr>
      </p:sp>
      <p:sp>
        <p:nvSpPr>
          <p:cNvPr id="109" name="Google Shape;109;p22"/>
          <p:cNvSpPr txBox="1">
            <a:spLocks noGrp="1"/>
          </p:cNvSpPr>
          <p:nvPr>
            <p:ph type="body" idx="1"/>
          </p:nvPr>
        </p:nvSpPr>
        <p:spPr>
          <a:xfrm>
            <a:off x="3023237" y="9875523"/>
            <a:ext cx="14156054" cy="18295622"/>
          </a:xfrm>
          <a:prstGeom prst="rect">
            <a:avLst/>
          </a:prstGeom>
          <a:noFill/>
          <a:ln>
            <a:noFill/>
          </a:ln>
        </p:spPr>
        <p:txBody>
          <a:bodyPr spcFirstLastPara="1" wrap="square" lIns="16050" tIns="8025" rIns="16050" bIns="8025" anchor="t" anchorCtr="0">
            <a:normAutofit/>
          </a:bodyPr>
          <a:lstStyle>
            <a:lvl1pPr marL="2194210" lvl="0" indent="-1097102" algn="l">
              <a:lnSpc>
                <a:spcPct val="90000"/>
              </a:lnSpc>
              <a:spcBef>
                <a:spcPts val="3840"/>
              </a:spcBef>
              <a:spcAft>
                <a:spcPts val="0"/>
              </a:spcAft>
              <a:buClr>
                <a:schemeClr val="dk1"/>
              </a:buClr>
              <a:buSzPts val="1300"/>
              <a:buNone/>
              <a:defRPr sz="6240"/>
            </a:lvl1pPr>
            <a:lvl2pPr marL="4388419" lvl="1" indent="-1097102" algn="l">
              <a:lnSpc>
                <a:spcPct val="90000"/>
              </a:lnSpc>
              <a:spcBef>
                <a:spcPts val="1920"/>
              </a:spcBef>
              <a:spcAft>
                <a:spcPts val="0"/>
              </a:spcAft>
              <a:buClr>
                <a:schemeClr val="dk1"/>
              </a:buClr>
              <a:buSzPts val="1200"/>
              <a:buNone/>
              <a:defRPr sz="5760"/>
            </a:lvl2pPr>
            <a:lvl3pPr marL="6582629" lvl="2" indent="-1097102" algn="l">
              <a:lnSpc>
                <a:spcPct val="90000"/>
              </a:lnSpc>
              <a:spcBef>
                <a:spcPts val="1920"/>
              </a:spcBef>
              <a:spcAft>
                <a:spcPts val="0"/>
              </a:spcAft>
              <a:buClr>
                <a:schemeClr val="dk1"/>
              </a:buClr>
              <a:buSzPts val="1000"/>
              <a:buNone/>
              <a:defRPr sz="4800"/>
            </a:lvl3pPr>
            <a:lvl4pPr marL="8776834" lvl="3" indent="-1097102" algn="l">
              <a:lnSpc>
                <a:spcPct val="90000"/>
              </a:lnSpc>
              <a:spcBef>
                <a:spcPts val="1920"/>
              </a:spcBef>
              <a:spcAft>
                <a:spcPts val="0"/>
              </a:spcAft>
              <a:buClr>
                <a:schemeClr val="dk1"/>
              </a:buClr>
              <a:buSzPts val="800"/>
              <a:buNone/>
              <a:defRPr sz="3840"/>
            </a:lvl4pPr>
            <a:lvl5pPr marL="10971043" lvl="4" indent="-1097102" algn="l">
              <a:lnSpc>
                <a:spcPct val="90000"/>
              </a:lnSpc>
              <a:spcBef>
                <a:spcPts val="1920"/>
              </a:spcBef>
              <a:spcAft>
                <a:spcPts val="0"/>
              </a:spcAft>
              <a:buClr>
                <a:schemeClr val="dk1"/>
              </a:buClr>
              <a:buSzPts val="800"/>
              <a:buNone/>
              <a:defRPr sz="3840"/>
            </a:lvl5pPr>
            <a:lvl6pPr marL="13165253" lvl="5" indent="-1097102" algn="l">
              <a:lnSpc>
                <a:spcPct val="90000"/>
              </a:lnSpc>
              <a:spcBef>
                <a:spcPts val="1920"/>
              </a:spcBef>
              <a:spcAft>
                <a:spcPts val="0"/>
              </a:spcAft>
              <a:buClr>
                <a:schemeClr val="dk1"/>
              </a:buClr>
              <a:buSzPts val="800"/>
              <a:buNone/>
              <a:defRPr sz="3840"/>
            </a:lvl6pPr>
            <a:lvl7pPr marL="15359462" lvl="6" indent="-1097102" algn="l">
              <a:lnSpc>
                <a:spcPct val="90000"/>
              </a:lnSpc>
              <a:spcBef>
                <a:spcPts val="1920"/>
              </a:spcBef>
              <a:spcAft>
                <a:spcPts val="0"/>
              </a:spcAft>
              <a:buClr>
                <a:schemeClr val="dk1"/>
              </a:buClr>
              <a:buSzPts val="800"/>
              <a:buNone/>
              <a:defRPr sz="3840"/>
            </a:lvl7pPr>
            <a:lvl8pPr marL="17553672" lvl="7" indent="-1097102" algn="l">
              <a:lnSpc>
                <a:spcPct val="90000"/>
              </a:lnSpc>
              <a:spcBef>
                <a:spcPts val="1920"/>
              </a:spcBef>
              <a:spcAft>
                <a:spcPts val="0"/>
              </a:spcAft>
              <a:buClr>
                <a:schemeClr val="dk1"/>
              </a:buClr>
              <a:buSzPts val="800"/>
              <a:buNone/>
              <a:defRPr sz="3840"/>
            </a:lvl8pPr>
            <a:lvl9pPr marL="19747882" lvl="8" indent="-1097102" algn="l">
              <a:lnSpc>
                <a:spcPct val="90000"/>
              </a:lnSpc>
              <a:spcBef>
                <a:spcPts val="1920"/>
              </a:spcBef>
              <a:spcAft>
                <a:spcPts val="0"/>
              </a:spcAft>
              <a:buClr>
                <a:schemeClr val="dk1"/>
              </a:buClr>
              <a:buSzPts val="800"/>
              <a:buNone/>
              <a:defRPr sz="3840"/>
            </a:lvl9pPr>
          </a:lstStyle>
          <a:p>
            <a:endParaRPr/>
          </a:p>
        </p:txBody>
      </p:sp>
      <p:sp>
        <p:nvSpPr>
          <p:cNvPr id="110" name="Google Shape;110;p22"/>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11" name="Google Shape;111;p22"/>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12" name="Google Shape;112;p22"/>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017520" y="1752608"/>
            <a:ext cx="37856160" cy="6362701"/>
          </a:xfrm>
          <a:prstGeom prst="rect">
            <a:avLst/>
          </a:prstGeom>
          <a:noFill/>
          <a:ln>
            <a:noFill/>
          </a:ln>
        </p:spPr>
        <p:txBody>
          <a:bodyPr spcFirstLastPara="1" wrap="square" lIns="16050" tIns="8025" rIns="16050" bIns="8025" anchor="ctr" anchorCtr="0">
            <a:norm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115" name="Google Shape;115;p23"/>
          <p:cNvSpPr txBox="1">
            <a:spLocks noGrp="1"/>
          </p:cNvSpPr>
          <p:nvPr>
            <p:ph type="body" idx="1"/>
          </p:nvPr>
        </p:nvSpPr>
        <p:spPr>
          <a:xfrm rot="5400000">
            <a:off x="11502400" y="278128"/>
            <a:ext cx="20886419" cy="37856160"/>
          </a:xfrm>
          <a:prstGeom prst="rect">
            <a:avLst/>
          </a:prstGeom>
          <a:noFill/>
          <a:ln>
            <a:noFill/>
          </a:ln>
        </p:spPr>
        <p:txBody>
          <a:bodyPr spcFirstLastPara="1" wrap="square" lIns="16050" tIns="8025" rIns="16050" bIns="8025" anchor="t" anchorCtr="0">
            <a:normAutofit/>
          </a:bodyPr>
          <a:lstStyle>
            <a:lvl1pPr marL="2194210" lvl="0" indent="-1188528" algn="l">
              <a:lnSpc>
                <a:spcPct val="90000"/>
              </a:lnSpc>
              <a:spcBef>
                <a:spcPts val="3840"/>
              </a:spcBef>
              <a:spcAft>
                <a:spcPts val="0"/>
              </a:spcAft>
              <a:buClr>
                <a:schemeClr val="dk1"/>
              </a:buClr>
              <a:buSzPts val="300"/>
              <a:buChar char="•"/>
              <a:defRPr/>
            </a:lvl1pPr>
            <a:lvl2pPr marL="4388419" lvl="1" indent="-1188528" algn="l">
              <a:lnSpc>
                <a:spcPct val="90000"/>
              </a:lnSpc>
              <a:spcBef>
                <a:spcPts val="1920"/>
              </a:spcBef>
              <a:spcAft>
                <a:spcPts val="0"/>
              </a:spcAft>
              <a:buClr>
                <a:schemeClr val="dk1"/>
              </a:buClr>
              <a:buSzPts val="300"/>
              <a:buChar char="•"/>
              <a:defRPr/>
            </a:lvl2pPr>
            <a:lvl3pPr marL="6582629" lvl="2" indent="-1188528" algn="l">
              <a:lnSpc>
                <a:spcPct val="90000"/>
              </a:lnSpc>
              <a:spcBef>
                <a:spcPts val="1920"/>
              </a:spcBef>
              <a:spcAft>
                <a:spcPts val="0"/>
              </a:spcAft>
              <a:buClr>
                <a:schemeClr val="dk1"/>
              </a:buClr>
              <a:buSzPts val="300"/>
              <a:buChar char="•"/>
              <a:defRPr/>
            </a:lvl3pPr>
            <a:lvl4pPr marL="8776834" lvl="3" indent="-1188528" algn="l">
              <a:lnSpc>
                <a:spcPct val="90000"/>
              </a:lnSpc>
              <a:spcBef>
                <a:spcPts val="1920"/>
              </a:spcBef>
              <a:spcAft>
                <a:spcPts val="0"/>
              </a:spcAft>
              <a:buClr>
                <a:schemeClr val="dk1"/>
              </a:buClr>
              <a:buSzPts val="300"/>
              <a:buChar char="•"/>
              <a:defRPr/>
            </a:lvl4pPr>
            <a:lvl5pPr marL="10971043" lvl="4" indent="-1188528" algn="l">
              <a:lnSpc>
                <a:spcPct val="90000"/>
              </a:lnSpc>
              <a:spcBef>
                <a:spcPts val="1920"/>
              </a:spcBef>
              <a:spcAft>
                <a:spcPts val="0"/>
              </a:spcAft>
              <a:buClr>
                <a:schemeClr val="dk1"/>
              </a:buClr>
              <a:buSzPts val="300"/>
              <a:buChar char="•"/>
              <a:defRPr/>
            </a:lvl5pPr>
            <a:lvl6pPr marL="13165253" lvl="5" indent="-1188528" algn="l">
              <a:lnSpc>
                <a:spcPct val="90000"/>
              </a:lnSpc>
              <a:spcBef>
                <a:spcPts val="1920"/>
              </a:spcBef>
              <a:spcAft>
                <a:spcPts val="0"/>
              </a:spcAft>
              <a:buClr>
                <a:schemeClr val="dk1"/>
              </a:buClr>
              <a:buSzPts val="300"/>
              <a:buChar char="•"/>
              <a:defRPr/>
            </a:lvl6pPr>
            <a:lvl7pPr marL="15359462" lvl="6" indent="-1188528" algn="l">
              <a:lnSpc>
                <a:spcPct val="90000"/>
              </a:lnSpc>
              <a:spcBef>
                <a:spcPts val="1920"/>
              </a:spcBef>
              <a:spcAft>
                <a:spcPts val="0"/>
              </a:spcAft>
              <a:buClr>
                <a:schemeClr val="dk1"/>
              </a:buClr>
              <a:buSzPts val="300"/>
              <a:buChar char="•"/>
              <a:defRPr/>
            </a:lvl7pPr>
            <a:lvl8pPr marL="17553672" lvl="7" indent="-1188528" algn="l">
              <a:lnSpc>
                <a:spcPct val="90000"/>
              </a:lnSpc>
              <a:spcBef>
                <a:spcPts val="1920"/>
              </a:spcBef>
              <a:spcAft>
                <a:spcPts val="0"/>
              </a:spcAft>
              <a:buClr>
                <a:schemeClr val="dk1"/>
              </a:buClr>
              <a:buSzPts val="300"/>
              <a:buChar char="•"/>
              <a:defRPr/>
            </a:lvl8pPr>
            <a:lvl9pPr marL="19747882" lvl="8" indent="-1188528" algn="l">
              <a:lnSpc>
                <a:spcPct val="90000"/>
              </a:lnSpc>
              <a:spcBef>
                <a:spcPts val="1920"/>
              </a:spcBef>
              <a:spcAft>
                <a:spcPts val="0"/>
              </a:spcAft>
              <a:buClr>
                <a:schemeClr val="dk1"/>
              </a:buClr>
              <a:buSzPts val="300"/>
              <a:buChar char="•"/>
              <a:defRPr/>
            </a:lvl9pPr>
          </a:lstStyle>
          <a:p>
            <a:endParaRPr/>
          </a:p>
        </p:txBody>
      </p:sp>
      <p:sp>
        <p:nvSpPr>
          <p:cNvPr id="116" name="Google Shape;116;p23"/>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17" name="Google Shape;117;p23"/>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18" name="Google Shape;118;p23"/>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2193253" y="10968991"/>
            <a:ext cx="27896819" cy="9464040"/>
          </a:xfrm>
          <a:prstGeom prst="rect">
            <a:avLst/>
          </a:prstGeom>
          <a:noFill/>
          <a:ln>
            <a:noFill/>
          </a:ln>
        </p:spPr>
        <p:txBody>
          <a:bodyPr spcFirstLastPara="1" wrap="square" lIns="16050" tIns="8025" rIns="16050" bIns="8025" anchor="ctr" anchorCtr="0">
            <a:normAutofit/>
          </a:bodyPr>
          <a:lstStyle>
            <a:lvl1pPr lvl="0" algn="l">
              <a:lnSpc>
                <a:spcPct val="90000"/>
              </a:lnSpc>
              <a:spcBef>
                <a:spcPts val="0"/>
              </a:spcBef>
              <a:spcAft>
                <a:spcPts val="0"/>
              </a:spcAft>
              <a:buClr>
                <a:schemeClr val="dk1"/>
              </a:buClr>
              <a:buSzPts val="300"/>
              <a:buNone/>
              <a:defRPr/>
            </a:lvl1pPr>
            <a:lvl2pPr lvl="1">
              <a:spcBef>
                <a:spcPts val="0"/>
              </a:spcBef>
              <a:spcAft>
                <a:spcPts val="0"/>
              </a:spcAft>
              <a:buSzPts val="200"/>
              <a:buNone/>
              <a:defRPr/>
            </a:lvl2pPr>
            <a:lvl3pPr lvl="2">
              <a:spcBef>
                <a:spcPts val="0"/>
              </a:spcBef>
              <a:spcAft>
                <a:spcPts val="0"/>
              </a:spcAft>
              <a:buSzPts val="200"/>
              <a:buNone/>
              <a:defRPr/>
            </a:lvl3pPr>
            <a:lvl4pPr lvl="3">
              <a:spcBef>
                <a:spcPts val="0"/>
              </a:spcBef>
              <a:spcAft>
                <a:spcPts val="0"/>
              </a:spcAft>
              <a:buSzPts val="200"/>
              <a:buNone/>
              <a:defRPr/>
            </a:lvl4pPr>
            <a:lvl5pPr lvl="4">
              <a:spcBef>
                <a:spcPts val="0"/>
              </a:spcBef>
              <a:spcAft>
                <a:spcPts val="0"/>
              </a:spcAft>
              <a:buSzPts val="200"/>
              <a:buNone/>
              <a:defRPr/>
            </a:lvl5pPr>
            <a:lvl6pPr lvl="5">
              <a:spcBef>
                <a:spcPts val="0"/>
              </a:spcBef>
              <a:spcAft>
                <a:spcPts val="0"/>
              </a:spcAft>
              <a:buSzPts val="200"/>
              <a:buNone/>
              <a:defRPr/>
            </a:lvl6pPr>
            <a:lvl7pPr lvl="6">
              <a:spcBef>
                <a:spcPts val="0"/>
              </a:spcBef>
              <a:spcAft>
                <a:spcPts val="0"/>
              </a:spcAft>
              <a:buSzPts val="200"/>
              <a:buNone/>
              <a:defRPr/>
            </a:lvl7pPr>
            <a:lvl8pPr lvl="7">
              <a:spcBef>
                <a:spcPts val="0"/>
              </a:spcBef>
              <a:spcAft>
                <a:spcPts val="0"/>
              </a:spcAft>
              <a:buSzPts val="200"/>
              <a:buNone/>
              <a:defRPr/>
            </a:lvl8pPr>
            <a:lvl9pPr lvl="8">
              <a:spcBef>
                <a:spcPts val="0"/>
              </a:spcBef>
              <a:spcAft>
                <a:spcPts val="0"/>
              </a:spcAft>
              <a:buSzPts val="200"/>
              <a:buNone/>
              <a:defRPr/>
            </a:lvl9pPr>
          </a:lstStyle>
          <a:p>
            <a:endParaRPr/>
          </a:p>
        </p:txBody>
      </p:sp>
      <p:sp>
        <p:nvSpPr>
          <p:cNvPr id="121" name="Google Shape;121;p24"/>
          <p:cNvSpPr txBox="1">
            <a:spLocks noGrp="1"/>
          </p:cNvSpPr>
          <p:nvPr>
            <p:ph type="body" idx="1"/>
          </p:nvPr>
        </p:nvSpPr>
        <p:spPr>
          <a:xfrm rot="5400000">
            <a:off x="2990853" y="1779271"/>
            <a:ext cx="27896819" cy="27843480"/>
          </a:xfrm>
          <a:prstGeom prst="rect">
            <a:avLst/>
          </a:prstGeom>
          <a:noFill/>
          <a:ln>
            <a:noFill/>
          </a:ln>
        </p:spPr>
        <p:txBody>
          <a:bodyPr spcFirstLastPara="1" wrap="square" lIns="16050" tIns="8025" rIns="16050" bIns="8025" anchor="t" anchorCtr="0">
            <a:normAutofit/>
          </a:bodyPr>
          <a:lstStyle>
            <a:lvl1pPr marL="2194210" lvl="0" indent="-1188528" algn="l">
              <a:lnSpc>
                <a:spcPct val="90000"/>
              </a:lnSpc>
              <a:spcBef>
                <a:spcPts val="3840"/>
              </a:spcBef>
              <a:spcAft>
                <a:spcPts val="0"/>
              </a:spcAft>
              <a:buClr>
                <a:schemeClr val="dk1"/>
              </a:buClr>
              <a:buSzPts val="300"/>
              <a:buChar char="•"/>
              <a:defRPr/>
            </a:lvl1pPr>
            <a:lvl2pPr marL="4388419" lvl="1" indent="-1188528" algn="l">
              <a:lnSpc>
                <a:spcPct val="90000"/>
              </a:lnSpc>
              <a:spcBef>
                <a:spcPts val="1920"/>
              </a:spcBef>
              <a:spcAft>
                <a:spcPts val="0"/>
              </a:spcAft>
              <a:buClr>
                <a:schemeClr val="dk1"/>
              </a:buClr>
              <a:buSzPts val="300"/>
              <a:buChar char="•"/>
              <a:defRPr/>
            </a:lvl2pPr>
            <a:lvl3pPr marL="6582629" lvl="2" indent="-1188528" algn="l">
              <a:lnSpc>
                <a:spcPct val="90000"/>
              </a:lnSpc>
              <a:spcBef>
                <a:spcPts val="1920"/>
              </a:spcBef>
              <a:spcAft>
                <a:spcPts val="0"/>
              </a:spcAft>
              <a:buClr>
                <a:schemeClr val="dk1"/>
              </a:buClr>
              <a:buSzPts val="300"/>
              <a:buChar char="•"/>
              <a:defRPr/>
            </a:lvl3pPr>
            <a:lvl4pPr marL="8776834" lvl="3" indent="-1188528" algn="l">
              <a:lnSpc>
                <a:spcPct val="90000"/>
              </a:lnSpc>
              <a:spcBef>
                <a:spcPts val="1920"/>
              </a:spcBef>
              <a:spcAft>
                <a:spcPts val="0"/>
              </a:spcAft>
              <a:buClr>
                <a:schemeClr val="dk1"/>
              </a:buClr>
              <a:buSzPts val="300"/>
              <a:buChar char="•"/>
              <a:defRPr/>
            </a:lvl4pPr>
            <a:lvl5pPr marL="10971043" lvl="4" indent="-1188528" algn="l">
              <a:lnSpc>
                <a:spcPct val="90000"/>
              </a:lnSpc>
              <a:spcBef>
                <a:spcPts val="1920"/>
              </a:spcBef>
              <a:spcAft>
                <a:spcPts val="0"/>
              </a:spcAft>
              <a:buClr>
                <a:schemeClr val="dk1"/>
              </a:buClr>
              <a:buSzPts val="300"/>
              <a:buChar char="•"/>
              <a:defRPr/>
            </a:lvl5pPr>
            <a:lvl6pPr marL="13165253" lvl="5" indent="-1188528" algn="l">
              <a:lnSpc>
                <a:spcPct val="90000"/>
              </a:lnSpc>
              <a:spcBef>
                <a:spcPts val="1920"/>
              </a:spcBef>
              <a:spcAft>
                <a:spcPts val="0"/>
              </a:spcAft>
              <a:buClr>
                <a:schemeClr val="dk1"/>
              </a:buClr>
              <a:buSzPts val="300"/>
              <a:buChar char="•"/>
              <a:defRPr/>
            </a:lvl6pPr>
            <a:lvl7pPr marL="15359462" lvl="6" indent="-1188528" algn="l">
              <a:lnSpc>
                <a:spcPct val="90000"/>
              </a:lnSpc>
              <a:spcBef>
                <a:spcPts val="1920"/>
              </a:spcBef>
              <a:spcAft>
                <a:spcPts val="0"/>
              </a:spcAft>
              <a:buClr>
                <a:schemeClr val="dk1"/>
              </a:buClr>
              <a:buSzPts val="300"/>
              <a:buChar char="•"/>
              <a:defRPr/>
            </a:lvl7pPr>
            <a:lvl8pPr marL="17553672" lvl="7" indent="-1188528" algn="l">
              <a:lnSpc>
                <a:spcPct val="90000"/>
              </a:lnSpc>
              <a:spcBef>
                <a:spcPts val="1920"/>
              </a:spcBef>
              <a:spcAft>
                <a:spcPts val="0"/>
              </a:spcAft>
              <a:buClr>
                <a:schemeClr val="dk1"/>
              </a:buClr>
              <a:buSzPts val="300"/>
              <a:buChar char="•"/>
              <a:defRPr/>
            </a:lvl8pPr>
            <a:lvl9pPr marL="19747882" lvl="8" indent="-1188528" algn="l">
              <a:lnSpc>
                <a:spcPct val="90000"/>
              </a:lnSpc>
              <a:spcBef>
                <a:spcPts val="1920"/>
              </a:spcBef>
              <a:spcAft>
                <a:spcPts val="0"/>
              </a:spcAft>
              <a:buClr>
                <a:schemeClr val="dk1"/>
              </a:buClr>
              <a:buSzPts val="300"/>
              <a:buChar char="•"/>
              <a:defRPr/>
            </a:lvl9pPr>
          </a:lstStyle>
          <a:p>
            <a:endParaRPr/>
          </a:p>
        </p:txBody>
      </p:sp>
      <p:sp>
        <p:nvSpPr>
          <p:cNvPr id="122" name="Google Shape;122;p24"/>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lvl="0" algn="l">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23" name="Google Shape;123;p24"/>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lvl="0" algn="ctr">
              <a:spcBef>
                <a:spcPts val="0"/>
              </a:spcBef>
              <a:spcAft>
                <a:spcPts val="0"/>
              </a:spcAft>
              <a:buSzPts val="200"/>
              <a:buNone/>
              <a:defRPr/>
            </a:lvl1pPr>
            <a:lvl2pPr lvl="1" algn="l">
              <a:spcBef>
                <a:spcPts val="0"/>
              </a:spcBef>
              <a:spcAft>
                <a:spcPts val="0"/>
              </a:spcAft>
              <a:buSzPts val="200"/>
              <a:buNone/>
              <a:defRPr/>
            </a:lvl2pPr>
            <a:lvl3pPr lvl="2" algn="l">
              <a:spcBef>
                <a:spcPts val="0"/>
              </a:spcBef>
              <a:spcAft>
                <a:spcPts val="0"/>
              </a:spcAft>
              <a:buSzPts val="200"/>
              <a:buNone/>
              <a:defRPr/>
            </a:lvl3pPr>
            <a:lvl4pPr lvl="3" algn="l">
              <a:spcBef>
                <a:spcPts val="0"/>
              </a:spcBef>
              <a:spcAft>
                <a:spcPts val="0"/>
              </a:spcAft>
              <a:buSzPts val="200"/>
              <a:buNone/>
              <a:defRPr/>
            </a:lvl4pPr>
            <a:lvl5pPr lvl="4" algn="l">
              <a:spcBef>
                <a:spcPts val="0"/>
              </a:spcBef>
              <a:spcAft>
                <a:spcPts val="0"/>
              </a:spcAft>
              <a:buSzPts val="200"/>
              <a:buNone/>
              <a:defRPr/>
            </a:lvl5pPr>
            <a:lvl6pPr lvl="5" algn="l">
              <a:spcBef>
                <a:spcPts val="0"/>
              </a:spcBef>
              <a:spcAft>
                <a:spcPts val="0"/>
              </a:spcAft>
              <a:buSzPts val="200"/>
              <a:buNone/>
              <a:defRPr/>
            </a:lvl6pPr>
            <a:lvl7pPr lvl="6" algn="l">
              <a:spcBef>
                <a:spcPts val="0"/>
              </a:spcBef>
              <a:spcAft>
                <a:spcPts val="0"/>
              </a:spcAft>
              <a:buSzPts val="200"/>
              <a:buNone/>
              <a:defRPr/>
            </a:lvl7pPr>
            <a:lvl8pPr lvl="7" algn="l">
              <a:spcBef>
                <a:spcPts val="0"/>
              </a:spcBef>
              <a:spcAft>
                <a:spcPts val="0"/>
              </a:spcAft>
              <a:buSzPts val="200"/>
              <a:buNone/>
              <a:defRPr/>
            </a:lvl8pPr>
            <a:lvl9pPr lvl="8" algn="l">
              <a:spcBef>
                <a:spcPts val="0"/>
              </a:spcBef>
              <a:spcAft>
                <a:spcPts val="0"/>
              </a:spcAft>
              <a:buSzPts val="200"/>
              <a:buNone/>
              <a:defRPr/>
            </a:lvl9pPr>
          </a:lstStyle>
          <a:p>
            <a:endParaRPr/>
          </a:p>
        </p:txBody>
      </p:sp>
      <p:sp>
        <p:nvSpPr>
          <p:cNvPr id="124" name="Google Shape;124;p24"/>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8880" cy="366528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496160" y="7375840"/>
            <a:ext cx="40898880" cy="21864960"/>
          </a:xfrm>
          <a:prstGeom prst="rect">
            <a:avLst/>
          </a:prstGeom>
        </p:spPr>
        <p:txBody>
          <a:bodyPr spcFirstLastPara="1" wrap="square" lIns="91425" tIns="91425" rIns="91425" bIns="91425" anchor="t" anchorCtr="0">
            <a:normAutofit/>
          </a:bodyPr>
          <a:lstStyle>
            <a:lvl1pPr marL="2194210" lvl="0" indent="-1645656">
              <a:spcBef>
                <a:spcPts val="0"/>
              </a:spcBef>
              <a:spcAft>
                <a:spcPts val="0"/>
              </a:spcAft>
              <a:buSzPts val="1800"/>
              <a:buChar char="●"/>
              <a:defRPr/>
            </a:lvl1pPr>
            <a:lvl2pPr marL="4388419" lvl="1" indent="-1523755">
              <a:spcBef>
                <a:spcPts val="0"/>
              </a:spcBef>
              <a:spcAft>
                <a:spcPts val="0"/>
              </a:spcAft>
              <a:buSzPts val="1400"/>
              <a:buChar char="○"/>
              <a:defRPr/>
            </a:lvl2pPr>
            <a:lvl3pPr marL="6582629" lvl="2" indent="-1523755">
              <a:spcBef>
                <a:spcPts val="0"/>
              </a:spcBef>
              <a:spcAft>
                <a:spcPts val="0"/>
              </a:spcAft>
              <a:buSzPts val="1400"/>
              <a:buChar char="■"/>
              <a:defRPr/>
            </a:lvl3pPr>
            <a:lvl4pPr marL="8776834" lvl="3" indent="-1523755">
              <a:spcBef>
                <a:spcPts val="0"/>
              </a:spcBef>
              <a:spcAft>
                <a:spcPts val="0"/>
              </a:spcAft>
              <a:buSzPts val="1400"/>
              <a:buChar char="●"/>
              <a:defRPr/>
            </a:lvl4pPr>
            <a:lvl5pPr marL="10971043" lvl="4" indent="-1523755">
              <a:spcBef>
                <a:spcPts val="0"/>
              </a:spcBef>
              <a:spcAft>
                <a:spcPts val="0"/>
              </a:spcAft>
              <a:buSzPts val="1400"/>
              <a:buChar char="○"/>
              <a:defRPr/>
            </a:lvl5pPr>
            <a:lvl6pPr marL="13165253" lvl="5" indent="-1523755">
              <a:spcBef>
                <a:spcPts val="0"/>
              </a:spcBef>
              <a:spcAft>
                <a:spcPts val="0"/>
              </a:spcAft>
              <a:buSzPts val="1400"/>
              <a:buChar char="■"/>
              <a:defRPr/>
            </a:lvl6pPr>
            <a:lvl7pPr marL="15359462" lvl="6" indent="-1523755">
              <a:spcBef>
                <a:spcPts val="0"/>
              </a:spcBef>
              <a:spcAft>
                <a:spcPts val="0"/>
              </a:spcAft>
              <a:buSzPts val="1400"/>
              <a:buChar char="●"/>
              <a:defRPr/>
            </a:lvl7pPr>
            <a:lvl8pPr marL="17553672" lvl="7" indent="-1523755">
              <a:spcBef>
                <a:spcPts val="0"/>
              </a:spcBef>
              <a:spcAft>
                <a:spcPts val="0"/>
              </a:spcAft>
              <a:buSzPts val="1400"/>
              <a:buChar char="○"/>
              <a:defRPr/>
            </a:lvl8pPr>
            <a:lvl9pPr marL="19747882" lvl="8" indent="-152375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8880" cy="366528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496160" y="7375840"/>
            <a:ext cx="19199520" cy="21864960"/>
          </a:xfrm>
          <a:prstGeom prst="rect">
            <a:avLst/>
          </a:prstGeom>
        </p:spPr>
        <p:txBody>
          <a:bodyPr spcFirstLastPara="1" wrap="square" lIns="91425" tIns="91425" rIns="91425" bIns="91425" anchor="t" anchorCtr="0">
            <a:normAutofit/>
          </a:bodyPr>
          <a:lstStyle>
            <a:lvl1pPr marL="2194210" lvl="0" indent="-1523755">
              <a:spcBef>
                <a:spcPts val="0"/>
              </a:spcBef>
              <a:spcAft>
                <a:spcPts val="0"/>
              </a:spcAft>
              <a:buSzPts val="1400"/>
              <a:buChar char="●"/>
              <a:defRPr sz="6720"/>
            </a:lvl1pPr>
            <a:lvl2pPr marL="4388419" lvl="1" indent="-1462805">
              <a:spcBef>
                <a:spcPts val="0"/>
              </a:spcBef>
              <a:spcAft>
                <a:spcPts val="0"/>
              </a:spcAft>
              <a:buSzPts val="1200"/>
              <a:buChar char="○"/>
              <a:defRPr sz="5760"/>
            </a:lvl2pPr>
            <a:lvl3pPr marL="6582629" lvl="2" indent="-1462805">
              <a:spcBef>
                <a:spcPts val="0"/>
              </a:spcBef>
              <a:spcAft>
                <a:spcPts val="0"/>
              </a:spcAft>
              <a:buSzPts val="1200"/>
              <a:buChar char="■"/>
              <a:defRPr sz="5760"/>
            </a:lvl3pPr>
            <a:lvl4pPr marL="8776834" lvl="3" indent="-1462805">
              <a:spcBef>
                <a:spcPts val="0"/>
              </a:spcBef>
              <a:spcAft>
                <a:spcPts val="0"/>
              </a:spcAft>
              <a:buSzPts val="1200"/>
              <a:buChar char="●"/>
              <a:defRPr sz="5760"/>
            </a:lvl4pPr>
            <a:lvl5pPr marL="10971043" lvl="4" indent="-1462805">
              <a:spcBef>
                <a:spcPts val="0"/>
              </a:spcBef>
              <a:spcAft>
                <a:spcPts val="0"/>
              </a:spcAft>
              <a:buSzPts val="1200"/>
              <a:buChar char="○"/>
              <a:defRPr sz="5760"/>
            </a:lvl5pPr>
            <a:lvl6pPr marL="13165253" lvl="5" indent="-1462805">
              <a:spcBef>
                <a:spcPts val="0"/>
              </a:spcBef>
              <a:spcAft>
                <a:spcPts val="0"/>
              </a:spcAft>
              <a:buSzPts val="1200"/>
              <a:buChar char="■"/>
              <a:defRPr sz="5760"/>
            </a:lvl6pPr>
            <a:lvl7pPr marL="15359462" lvl="6" indent="-1462805">
              <a:spcBef>
                <a:spcPts val="0"/>
              </a:spcBef>
              <a:spcAft>
                <a:spcPts val="0"/>
              </a:spcAft>
              <a:buSzPts val="1200"/>
              <a:buChar char="●"/>
              <a:defRPr sz="5760"/>
            </a:lvl7pPr>
            <a:lvl8pPr marL="17553672" lvl="7" indent="-1462805">
              <a:spcBef>
                <a:spcPts val="0"/>
              </a:spcBef>
              <a:spcAft>
                <a:spcPts val="0"/>
              </a:spcAft>
              <a:buSzPts val="1200"/>
              <a:buChar char="○"/>
              <a:defRPr sz="5760"/>
            </a:lvl8pPr>
            <a:lvl9pPr marL="19747882" lvl="8" indent="-1462805">
              <a:spcBef>
                <a:spcPts val="0"/>
              </a:spcBef>
              <a:spcAft>
                <a:spcPts val="0"/>
              </a:spcAft>
              <a:buSzPts val="1200"/>
              <a:buChar char="■"/>
              <a:defRPr sz="5760"/>
            </a:lvl9pPr>
          </a:lstStyle>
          <a:p>
            <a:endParaRPr/>
          </a:p>
        </p:txBody>
      </p:sp>
      <p:sp>
        <p:nvSpPr>
          <p:cNvPr id="23" name="Google Shape;23;p5"/>
          <p:cNvSpPr txBox="1">
            <a:spLocks noGrp="1"/>
          </p:cNvSpPr>
          <p:nvPr>
            <p:ph type="body" idx="2"/>
          </p:nvPr>
        </p:nvSpPr>
        <p:spPr>
          <a:xfrm>
            <a:off x="23195520" y="7375840"/>
            <a:ext cx="19199520" cy="21864960"/>
          </a:xfrm>
          <a:prstGeom prst="rect">
            <a:avLst/>
          </a:prstGeom>
        </p:spPr>
        <p:txBody>
          <a:bodyPr spcFirstLastPara="1" wrap="square" lIns="91425" tIns="91425" rIns="91425" bIns="91425" anchor="t" anchorCtr="0">
            <a:normAutofit/>
          </a:bodyPr>
          <a:lstStyle>
            <a:lvl1pPr marL="2194210" lvl="0" indent="-1523755">
              <a:spcBef>
                <a:spcPts val="0"/>
              </a:spcBef>
              <a:spcAft>
                <a:spcPts val="0"/>
              </a:spcAft>
              <a:buSzPts val="1400"/>
              <a:buChar char="●"/>
              <a:defRPr sz="6720"/>
            </a:lvl1pPr>
            <a:lvl2pPr marL="4388419" lvl="1" indent="-1462805">
              <a:spcBef>
                <a:spcPts val="0"/>
              </a:spcBef>
              <a:spcAft>
                <a:spcPts val="0"/>
              </a:spcAft>
              <a:buSzPts val="1200"/>
              <a:buChar char="○"/>
              <a:defRPr sz="5760"/>
            </a:lvl2pPr>
            <a:lvl3pPr marL="6582629" lvl="2" indent="-1462805">
              <a:spcBef>
                <a:spcPts val="0"/>
              </a:spcBef>
              <a:spcAft>
                <a:spcPts val="0"/>
              </a:spcAft>
              <a:buSzPts val="1200"/>
              <a:buChar char="■"/>
              <a:defRPr sz="5760"/>
            </a:lvl3pPr>
            <a:lvl4pPr marL="8776834" lvl="3" indent="-1462805">
              <a:spcBef>
                <a:spcPts val="0"/>
              </a:spcBef>
              <a:spcAft>
                <a:spcPts val="0"/>
              </a:spcAft>
              <a:buSzPts val="1200"/>
              <a:buChar char="●"/>
              <a:defRPr sz="5760"/>
            </a:lvl4pPr>
            <a:lvl5pPr marL="10971043" lvl="4" indent="-1462805">
              <a:spcBef>
                <a:spcPts val="0"/>
              </a:spcBef>
              <a:spcAft>
                <a:spcPts val="0"/>
              </a:spcAft>
              <a:buSzPts val="1200"/>
              <a:buChar char="○"/>
              <a:defRPr sz="5760"/>
            </a:lvl5pPr>
            <a:lvl6pPr marL="13165253" lvl="5" indent="-1462805">
              <a:spcBef>
                <a:spcPts val="0"/>
              </a:spcBef>
              <a:spcAft>
                <a:spcPts val="0"/>
              </a:spcAft>
              <a:buSzPts val="1200"/>
              <a:buChar char="■"/>
              <a:defRPr sz="5760"/>
            </a:lvl6pPr>
            <a:lvl7pPr marL="15359462" lvl="6" indent="-1462805">
              <a:spcBef>
                <a:spcPts val="0"/>
              </a:spcBef>
              <a:spcAft>
                <a:spcPts val="0"/>
              </a:spcAft>
              <a:buSzPts val="1200"/>
              <a:buChar char="●"/>
              <a:defRPr sz="5760"/>
            </a:lvl7pPr>
            <a:lvl8pPr marL="17553672" lvl="7" indent="-1462805">
              <a:spcBef>
                <a:spcPts val="0"/>
              </a:spcBef>
              <a:spcAft>
                <a:spcPts val="0"/>
              </a:spcAft>
              <a:buSzPts val="1200"/>
              <a:buChar char="○"/>
              <a:defRPr sz="5760"/>
            </a:lvl8pPr>
            <a:lvl9pPr marL="19747882" lvl="8" indent="-1462805">
              <a:spcBef>
                <a:spcPts val="0"/>
              </a:spcBef>
              <a:spcAft>
                <a:spcPts val="0"/>
              </a:spcAft>
              <a:buSzPts val="1200"/>
              <a:buChar char="■"/>
              <a:defRPr sz="5760"/>
            </a:lvl9pPr>
          </a:lstStyle>
          <a:p>
            <a:endParaRPr/>
          </a:p>
        </p:txBody>
      </p:sp>
      <p:sp>
        <p:nvSpPr>
          <p:cNvPr id="24" name="Google Shape;24;p5"/>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8880" cy="366528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48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1520"/>
            </a:lvl1pPr>
            <a:lvl2pPr lvl="1">
              <a:spcBef>
                <a:spcPts val="0"/>
              </a:spcBef>
              <a:spcAft>
                <a:spcPts val="0"/>
              </a:spcAft>
              <a:buSzPts val="2400"/>
              <a:buNone/>
              <a:defRPr sz="11520"/>
            </a:lvl2pPr>
            <a:lvl3pPr lvl="2">
              <a:spcBef>
                <a:spcPts val="0"/>
              </a:spcBef>
              <a:spcAft>
                <a:spcPts val="0"/>
              </a:spcAft>
              <a:buSzPts val="2400"/>
              <a:buNone/>
              <a:defRPr sz="11520"/>
            </a:lvl3pPr>
            <a:lvl4pPr lvl="3">
              <a:spcBef>
                <a:spcPts val="0"/>
              </a:spcBef>
              <a:spcAft>
                <a:spcPts val="0"/>
              </a:spcAft>
              <a:buSzPts val="2400"/>
              <a:buNone/>
              <a:defRPr sz="11520"/>
            </a:lvl4pPr>
            <a:lvl5pPr lvl="4">
              <a:spcBef>
                <a:spcPts val="0"/>
              </a:spcBef>
              <a:spcAft>
                <a:spcPts val="0"/>
              </a:spcAft>
              <a:buSzPts val="2400"/>
              <a:buNone/>
              <a:defRPr sz="11520"/>
            </a:lvl5pPr>
            <a:lvl6pPr lvl="5">
              <a:spcBef>
                <a:spcPts val="0"/>
              </a:spcBef>
              <a:spcAft>
                <a:spcPts val="0"/>
              </a:spcAft>
              <a:buSzPts val="2400"/>
              <a:buNone/>
              <a:defRPr sz="11520"/>
            </a:lvl6pPr>
            <a:lvl7pPr lvl="6">
              <a:spcBef>
                <a:spcPts val="0"/>
              </a:spcBef>
              <a:spcAft>
                <a:spcPts val="0"/>
              </a:spcAft>
              <a:buSzPts val="2400"/>
              <a:buNone/>
              <a:defRPr sz="11520"/>
            </a:lvl7pPr>
            <a:lvl8pPr lvl="7">
              <a:spcBef>
                <a:spcPts val="0"/>
              </a:spcBef>
              <a:spcAft>
                <a:spcPts val="0"/>
              </a:spcAft>
              <a:buSzPts val="2400"/>
              <a:buNone/>
              <a:defRPr sz="11520"/>
            </a:lvl8pPr>
            <a:lvl9pPr lvl="8">
              <a:spcBef>
                <a:spcPts val="0"/>
              </a:spcBef>
              <a:spcAft>
                <a:spcPts val="0"/>
              </a:spcAft>
              <a:buSzPts val="2400"/>
              <a:buNone/>
              <a:defRPr sz="11520"/>
            </a:lvl9pPr>
          </a:lstStyle>
          <a:p>
            <a:endParaRPr/>
          </a:p>
        </p:txBody>
      </p:sp>
      <p:sp>
        <p:nvSpPr>
          <p:cNvPr id="30" name="Google Shape;30;p7"/>
          <p:cNvSpPr txBox="1">
            <a:spLocks noGrp="1"/>
          </p:cNvSpPr>
          <p:nvPr>
            <p:ph type="body" idx="1"/>
          </p:nvPr>
        </p:nvSpPr>
        <p:spPr>
          <a:xfrm>
            <a:off x="1496160" y="8893440"/>
            <a:ext cx="13478400" cy="20348160"/>
          </a:xfrm>
          <a:prstGeom prst="rect">
            <a:avLst/>
          </a:prstGeom>
        </p:spPr>
        <p:txBody>
          <a:bodyPr spcFirstLastPara="1" wrap="square" lIns="91425" tIns="91425" rIns="91425" bIns="91425" anchor="t" anchorCtr="0">
            <a:normAutofit/>
          </a:bodyPr>
          <a:lstStyle>
            <a:lvl1pPr marL="2194210" lvl="0" indent="-1462805">
              <a:spcBef>
                <a:spcPts val="0"/>
              </a:spcBef>
              <a:spcAft>
                <a:spcPts val="0"/>
              </a:spcAft>
              <a:buSzPts val="1200"/>
              <a:buChar char="●"/>
              <a:defRPr sz="5760"/>
            </a:lvl1pPr>
            <a:lvl2pPr marL="4388419" lvl="1" indent="-1462805">
              <a:spcBef>
                <a:spcPts val="0"/>
              </a:spcBef>
              <a:spcAft>
                <a:spcPts val="0"/>
              </a:spcAft>
              <a:buSzPts val="1200"/>
              <a:buChar char="○"/>
              <a:defRPr sz="5760"/>
            </a:lvl2pPr>
            <a:lvl3pPr marL="6582629" lvl="2" indent="-1462805">
              <a:spcBef>
                <a:spcPts val="0"/>
              </a:spcBef>
              <a:spcAft>
                <a:spcPts val="0"/>
              </a:spcAft>
              <a:buSzPts val="1200"/>
              <a:buChar char="■"/>
              <a:defRPr sz="5760"/>
            </a:lvl3pPr>
            <a:lvl4pPr marL="8776834" lvl="3" indent="-1462805">
              <a:spcBef>
                <a:spcPts val="0"/>
              </a:spcBef>
              <a:spcAft>
                <a:spcPts val="0"/>
              </a:spcAft>
              <a:buSzPts val="1200"/>
              <a:buChar char="●"/>
              <a:defRPr sz="5760"/>
            </a:lvl4pPr>
            <a:lvl5pPr marL="10971043" lvl="4" indent="-1462805">
              <a:spcBef>
                <a:spcPts val="0"/>
              </a:spcBef>
              <a:spcAft>
                <a:spcPts val="0"/>
              </a:spcAft>
              <a:buSzPts val="1200"/>
              <a:buChar char="○"/>
              <a:defRPr sz="5760"/>
            </a:lvl5pPr>
            <a:lvl6pPr marL="13165253" lvl="5" indent="-1462805">
              <a:spcBef>
                <a:spcPts val="0"/>
              </a:spcBef>
              <a:spcAft>
                <a:spcPts val="0"/>
              </a:spcAft>
              <a:buSzPts val="1200"/>
              <a:buChar char="■"/>
              <a:defRPr sz="5760"/>
            </a:lvl6pPr>
            <a:lvl7pPr marL="15359462" lvl="6" indent="-1462805">
              <a:spcBef>
                <a:spcPts val="0"/>
              </a:spcBef>
              <a:spcAft>
                <a:spcPts val="0"/>
              </a:spcAft>
              <a:buSzPts val="1200"/>
              <a:buChar char="●"/>
              <a:defRPr sz="5760"/>
            </a:lvl7pPr>
            <a:lvl8pPr marL="17553672" lvl="7" indent="-1462805">
              <a:spcBef>
                <a:spcPts val="0"/>
              </a:spcBef>
              <a:spcAft>
                <a:spcPts val="0"/>
              </a:spcAft>
              <a:buSzPts val="1200"/>
              <a:buChar char="○"/>
              <a:defRPr sz="5760"/>
            </a:lvl8pPr>
            <a:lvl9pPr marL="19747882" lvl="8" indent="-1462805">
              <a:spcBef>
                <a:spcPts val="0"/>
              </a:spcBef>
              <a:spcAft>
                <a:spcPts val="0"/>
              </a:spcAft>
              <a:buSzPts val="1200"/>
              <a:buChar char="■"/>
              <a:defRPr sz="5760"/>
            </a:lvl9pPr>
          </a:lstStyle>
          <a:p>
            <a:endParaRPr/>
          </a:p>
        </p:txBody>
      </p:sp>
      <p:sp>
        <p:nvSpPr>
          <p:cNvPr id="31" name="Google Shape;31;p7"/>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440" cy="2618112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23035"/>
            </a:lvl1pPr>
            <a:lvl2pPr lvl="1">
              <a:spcBef>
                <a:spcPts val="0"/>
              </a:spcBef>
              <a:spcAft>
                <a:spcPts val="0"/>
              </a:spcAft>
              <a:buSzPts val="4800"/>
              <a:buNone/>
              <a:defRPr sz="23035"/>
            </a:lvl2pPr>
            <a:lvl3pPr lvl="2">
              <a:spcBef>
                <a:spcPts val="0"/>
              </a:spcBef>
              <a:spcAft>
                <a:spcPts val="0"/>
              </a:spcAft>
              <a:buSzPts val="4800"/>
              <a:buNone/>
              <a:defRPr sz="23035"/>
            </a:lvl3pPr>
            <a:lvl4pPr lvl="3">
              <a:spcBef>
                <a:spcPts val="0"/>
              </a:spcBef>
              <a:spcAft>
                <a:spcPts val="0"/>
              </a:spcAft>
              <a:buSzPts val="4800"/>
              <a:buNone/>
              <a:defRPr sz="23035"/>
            </a:lvl4pPr>
            <a:lvl5pPr lvl="4">
              <a:spcBef>
                <a:spcPts val="0"/>
              </a:spcBef>
              <a:spcAft>
                <a:spcPts val="0"/>
              </a:spcAft>
              <a:buSzPts val="4800"/>
              <a:buNone/>
              <a:defRPr sz="23035"/>
            </a:lvl5pPr>
            <a:lvl6pPr lvl="5">
              <a:spcBef>
                <a:spcPts val="0"/>
              </a:spcBef>
              <a:spcAft>
                <a:spcPts val="0"/>
              </a:spcAft>
              <a:buSzPts val="4800"/>
              <a:buNone/>
              <a:defRPr sz="23035"/>
            </a:lvl6pPr>
            <a:lvl7pPr lvl="6">
              <a:spcBef>
                <a:spcPts val="0"/>
              </a:spcBef>
              <a:spcAft>
                <a:spcPts val="0"/>
              </a:spcAft>
              <a:buSzPts val="4800"/>
              <a:buNone/>
              <a:defRPr sz="23035"/>
            </a:lvl7pPr>
            <a:lvl8pPr lvl="7">
              <a:spcBef>
                <a:spcPts val="0"/>
              </a:spcBef>
              <a:spcAft>
                <a:spcPts val="0"/>
              </a:spcAft>
              <a:buSzPts val="4800"/>
              <a:buNone/>
              <a:defRPr sz="23035"/>
            </a:lvl8pPr>
            <a:lvl9pPr lvl="8">
              <a:spcBef>
                <a:spcPts val="0"/>
              </a:spcBef>
              <a:spcAft>
                <a:spcPts val="0"/>
              </a:spcAft>
              <a:buSzPts val="4800"/>
              <a:buNone/>
              <a:defRPr sz="23035"/>
            </a:lvl9pPr>
          </a:lstStyle>
          <a:p>
            <a:endParaRPr/>
          </a:p>
        </p:txBody>
      </p:sp>
      <p:sp>
        <p:nvSpPr>
          <p:cNvPr id="34" name="Google Shape;34;p8"/>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38840" tIns="438840" rIns="438840" bIns="438840" anchor="ctr" anchorCtr="0">
            <a:noAutofit/>
          </a:bodyPr>
          <a:lstStyle/>
          <a:p>
            <a:pPr marL="0" lvl="0" indent="0" algn="l" rtl="0">
              <a:spcBef>
                <a:spcPts val="0"/>
              </a:spcBef>
              <a:spcAft>
                <a:spcPts val="0"/>
              </a:spcAft>
              <a:buNone/>
            </a:pPr>
            <a:endParaRPr sz="36120"/>
          </a:p>
        </p:txBody>
      </p:sp>
      <p:sp>
        <p:nvSpPr>
          <p:cNvPr id="37" name="Google Shape;37;p9"/>
          <p:cNvSpPr txBox="1">
            <a:spLocks noGrp="1"/>
          </p:cNvSpPr>
          <p:nvPr>
            <p:ph type="title"/>
          </p:nvPr>
        </p:nvSpPr>
        <p:spPr>
          <a:xfrm>
            <a:off x="1274400" y="7892320"/>
            <a:ext cx="19416960" cy="948672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20155"/>
            </a:lvl1pPr>
            <a:lvl2pPr lvl="1" algn="ctr">
              <a:spcBef>
                <a:spcPts val="0"/>
              </a:spcBef>
              <a:spcAft>
                <a:spcPts val="0"/>
              </a:spcAft>
              <a:buSzPts val="4200"/>
              <a:buNone/>
              <a:defRPr sz="20155"/>
            </a:lvl2pPr>
            <a:lvl3pPr lvl="2" algn="ctr">
              <a:spcBef>
                <a:spcPts val="0"/>
              </a:spcBef>
              <a:spcAft>
                <a:spcPts val="0"/>
              </a:spcAft>
              <a:buSzPts val="4200"/>
              <a:buNone/>
              <a:defRPr sz="20155"/>
            </a:lvl3pPr>
            <a:lvl4pPr lvl="3" algn="ctr">
              <a:spcBef>
                <a:spcPts val="0"/>
              </a:spcBef>
              <a:spcAft>
                <a:spcPts val="0"/>
              </a:spcAft>
              <a:buSzPts val="4200"/>
              <a:buNone/>
              <a:defRPr sz="20155"/>
            </a:lvl4pPr>
            <a:lvl5pPr lvl="4" algn="ctr">
              <a:spcBef>
                <a:spcPts val="0"/>
              </a:spcBef>
              <a:spcAft>
                <a:spcPts val="0"/>
              </a:spcAft>
              <a:buSzPts val="4200"/>
              <a:buNone/>
              <a:defRPr sz="20155"/>
            </a:lvl5pPr>
            <a:lvl6pPr lvl="5" algn="ctr">
              <a:spcBef>
                <a:spcPts val="0"/>
              </a:spcBef>
              <a:spcAft>
                <a:spcPts val="0"/>
              </a:spcAft>
              <a:buSzPts val="4200"/>
              <a:buNone/>
              <a:defRPr sz="20155"/>
            </a:lvl6pPr>
            <a:lvl7pPr lvl="6" algn="ctr">
              <a:spcBef>
                <a:spcPts val="0"/>
              </a:spcBef>
              <a:spcAft>
                <a:spcPts val="0"/>
              </a:spcAft>
              <a:buSzPts val="4200"/>
              <a:buNone/>
              <a:defRPr sz="20155"/>
            </a:lvl7pPr>
            <a:lvl8pPr lvl="7" algn="ctr">
              <a:spcBef>
                <a:spcPts val="0"/>
              </a:spcBef>
              <a:spcAft>
                <a:spcPts val="0"/>
              </a:spcAft>
              <a:buSzPts val="4200"/>
              <a:buNone/>
              <a:defRPr sz="20155"/>
            </a:lvl8pPr>
            <a:lvl9pPr lvl="8" algn="ctr">
              <a:spcBef>
                <a:spcPts val="0"/>
              </a:spcBef>
              <a:spcAft>
                <a:spcPts val="0"/>
              </a:spcAft>
              <a:buSzPts val="4200"/>
              <a:buNone/>
              <a:defRPr sz="20155"/>
            </a:lvl9pPr>
          </a:lstStyle>
          <a:p>
            <a:endParaRPr/>
          </a:p>
        </p:txBody>
      </p:sp>
      <p:sp>
        <p:nvSpPr>
          <p:cNvPr id="38" name="Google Shape;38;p9"/>
          <p:cNvSpPr txBox="1">
            <a:spLocks noGrp="1"/>
          </p:cNvSpPr>
          <p:nvPr>
            <p:ph type="subTitle" idx="1"/>
          </p:nvPr>
        </p:nvSpPr>
        <p:spPr>
          <a:xfrm>
            <a:off x="1274400" y="17939680"/>
            <a:ext cx="19416960" cy="790464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0080"/>
            </a:lvl1pPr>
            <a:lvl2pPr lvl="1" algn="ctr">
              <a:lnSpc>
                <a:spcPct val="100000"/>
              </a:lnSpc>
              <a:spcBef>
                <a:spcPts val="0"/>
              </a:spcBef>
              <a:spcAft>
                <a:spcPts val="0"/>
              </a:spcAft>
              <a:buSzPts val="2100"/>
              <a:buNone/>
              <a:defRPr sz="10080"/>
            </a:lvl2pPr>
            <a:lvl3pPr lvl="2" algn="ctr">
              <a:lnSpc>
                <a:spcPct val="100000"/>
              </a:lnSpc>
              <a:spcBef>
                <a:spcPts val="0"/>
              </a:spcBef>
              <a:spcAft>
                <a:spcPts val="0"/>
              </a:spcAft>
              <a:buSzPts val="2100"/>
              <a:buNone/>
              <a:defRPr sz="10080"/>
            </a:lvl3pPr>
            <a:lvl4pPr lvl="3" algn="ctr">
              <a:lnSpc>
                <a:spcPct val="100000"/>
              </a:lnSpc>
              <a:spcBef>
                <a:spcPts val="0"/>
              </a:spcBef>
              <a:spcAft>
                <a:spcPts val="0"/>
              </a:spcAft>
              <a:buSzPts val="2100"/>
              <a:buNone/>
              <a:defRPr sz="10080"/>
            </a:lvl4pPr>
            <a:lvl5pPr lvl="4" algn="ctr">
              <a:lnSpc>
                <a:spcPct val="100000"/>
              </a:lnSpc>
              <a:spcBef>
                <a:spcPts val="0"/>
              </a:spcBef>
              <a:spcAft>
                <a:spcPts val="0"/>
              </a:spcAft>
              <a:buSzPts val="2100"/>
              <a:buNone/>
              <a:defRPr sz="10080"/>
            </a:lvl5pPr>
            <a:lvl6pPr lvl="5" algn="ctr">
              <a:lnSpc>
                <a:spcPct val="100000"/>
              </a:lnSpc>
              <a:spcBef>
                <a:spcPts val="0"/>
              </a:spcBef>
              <a:spcAft>
                <a:spcPts val="0"/>
              </a:spcAft>
              <a:buSzPts val="2100"/>
              <a:buNone/>
              <a:defRPr sz="10080"/>
            </a:lvl6pPr>
            <a:lvl7pPr lvl="6" algn="ctr">
              <a:lnSpc>
                <a:spcPct val="100000"/>
              </a:lnSpc>
              <a:spcBef>
                <a:spcPts val="0"/>
              </a:spcBef>
              <a:spcAft>
                <a:spcPts val="0"/>
              </a:spcAft>
              <a:buSzPts val="2100"/>
              <a:buNone/>
              <a:defRPr sz="10080"/>
            </a:lvl7pPr>
            <a:lvl8pPr lvl="7" algn="ctr">
              <a:lnSpc>
                <a:spcPct val="100000"/>
              </a:lnSpc>
              <a:spcBef>
                <a:spcPts val="0"/>
              </a:spcBef>
              <a:spcAft>
                <a:spcPts val="0"/>
              </a:spcAft>
              <a:buSzPts val="2100"/>
              <a:buNone/>
              <a:defRPr sz="10080"/>
            </a:lvl8pPr>
            <a:lvl9pPr lvl="8" algn="ctr">
              <a:lnSpc>
                <a:spcPct val="100000"/>
              </a:lnSpc>
              <a:spcBef>
                <a:spcPts val="0"/>
              </a:spcBef>
              <a:spcAft>
                <a:spcPts val="0"/>
              </a:spcAft>
              <a:buSzPts val="2100"/>
              <a:buNone/>
              <a:defRPr sz="10080"/>
            </a:lvl9pPr>
          </a:lstStyle>
          <a:p>
            <a:endParaRPr/>
          </a:p>
        </p:txBody>
      </p:sp>
      <p:sp>
        <p:nvSpPr>
          <p:cNvPr id="39" name="Google Shape;39;p9"/>
          <p:cNvSpPr txBox="1">
            <a:spLocks noGrp="1"/>
          </p:cNvSpPr>
          <p:nvPr>
            <p:ph type="body" idx="2"/>
          </p:nvPr>
        </p:nvSpPr>
        <p:spPr>
          <a:xfrm>
            <a:off x="23709600" y="4634080"/>
            <a:ext cx="18417600" cy="23648640"/>
          </a:xfrm>
          <a:prstGeom prst="rect">
            <a:avLst/>
          </a:prstGeom>
        </p:spPr>
        <p:txBody>
          <a:bodyPr spcFirstLastPara="1" wrap="square" lIns="91425" tIns="91425" rIns="91425" bIns="91425" anchor="ctr" anchorCtr="0">
            <a:normAutofit/>
          </a:bodyPr>
          <a:lstStyle>
            <a:lvl1pPr marL="2194210" lvl="0" indent="-1645656">
              <a:spcBef>
                <a:spcPts val="0"/>
              </a:spcBef>
              <a:spcAft>
                <a:spcPts val="0"/>
              </a:spcAft>
              <a:buSzPts val="1800"/>
              <a:buChar char="●"/>
              <a:defRPr/>
            </a:lvl1pPr>
            <a:lvl2pPr marL="4388419" lvl="1" indent="-1523755">
              <a:spcBef>
                <a:spcPts val="0"/>
              </a:spcBef>
              <a:spcAft>
                <a:spcPts val="0"/>
              </a:spcAft>
              <a:buSzPts val="1400"/>
              <a:buChar char="○"/>
              <a:defRPr/>
            </a:lvl2pPr>
            <a:lvl3pPr marL="6582629" lvl="2" indent="-1523755">
              <a:spcBef>
                <a:spcPts val="0"/>
              </a:spcBef>
              <a:spcAft>
                <a:spcPts val="0"/>
              </a:spcAft>
              <a:buSzPts val="1400"/>
              <a:buChar char="■"/>
              <a:defRPr/>
            </a:lvl3pPr>
            <a:lvl4pPr marL="8776834" lvl="3" indent="-1523755">
              <a:spcBef>
                <a:spcPts val="0"/>
              </a:spcBef>
              <a:spcAft>
                <a:spcPts val="0"/>
              </a:spcAft>
              <a:buSzPts val="1400"/>
              <a:buChar char="●"/>
              <a:defRPr/>
            </a:lvl4pPr>
            <a:lvl5pPr marL="10971043" lvl="4" indent="-1523755">
              <a:spcBef>
                <a:spcPts val="0"/>
              </a:spcBef>
              <a:spcAft>
                <a:spcPts val="0"/>
              </a:spcAft>
              <a:buSzPts val="1400"/>
              <a:buChar char="○"/>
              <a:defRPr/>
            </a:lvl5pPr>
            <a:lvl6pPr marL="13165253" lvl="5" indent="-1523755">
              <a:spcBef>
                <a:spcPts val="0"/>
              </a:spcBef>
              <a:spcAft>
                <a:spcPts val="0"/>
              </a:spcAft>
              <a:buSzPts val="1400"/>
              <a:buChar char="■"/>
              <a:defRPr/>
            </a:lvl6pPr>
            <a:lvl7pPr marL="15359462" lvl="6" indent="-1523755">
              <a:spcBef>
                <a:spcPts val="0"/>
              </a:spcBef>
              <a:spcAft>
                <a:spcPts val="0"/>
              </a:spcAft>
              <a:buSzPts val="1400"/>
              <a:buChar char="●"/>
              <a:defRPr/>
            </a:lvl7pPr>
            <a:lvl8pPr marL="17553672" lvl="7" indent="-1523755">
              <a:spcBef>
                <a:spcPts val="0"/>
              </a:spcBef>
              <a:spcAft>
                <a:spcPts val="0"/>
              </a:spcAft>
              <a:buSzPts val="1400"/>
              <a:buChar char="○"/>
              <a:defRPr/>
            </a:lvl8pPr>
            <a:lvl9pPr marL="19747882" lvl="8" indent="-152375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240" cy="3872640"/>
          </a:xfrm>
          <a:prstGeom prst="rect">
            <a:avLst/>
          </a:prstGeom>
        </p:spPr>
        <p:txBody>
          <a:bodyPr spcFirstLastPara="1" wrap="square" lIns="91425" tIns="91425" rIns="91425" bIns="91425" anchor="ctr" anchorCtr="0">
            <a:normAutofit/>
          </a:bodyPr>
          <a:lstStyle>
            <a:lvl1pPr marL="2194210" lvl="0" indent="-109710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40667798" y="29844589"/>
            <a:ext cx="2633760" cy="251904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8880" cy="366528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496160" y="7375840"/>
            <a:ext cx="40898880" cy="2186496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40667798" y="29844589"/>
            <a:ext cx="2633760" cy="2519040"/>
          </a:xfrm>
          <a:prstGeom prst="rect">
            <a:avLst/>
          </a:prstGeom>
          <a:noFill/>
          <a:ln>
            <a:noFill/>
          </a:ln>
        </p:spPr>
        <p:txBody>
          <a:bodyPr spcFirstLastPara="1" wrap="square" lIns="91425" tIns="91425" rIns="91425" bIns="91425" anchor="ctr" anchorCtr="0">
            <a:normAutofit/>
          </a:bodyPr>
          <a:lstStyle>
            <a:lvl1pPr lvl="0" algn="r">
              <a:buNone/>
              <a:defRPr sz="4800">
                <a:solidFill>
                  <a:schemeClr val="dk2"/>
                </a:solidFill>
              </a:defRPr>
            </a:lvl1pPr>
            <a:lvl2pPr lvl="1" algn="r">
              <a:buNone/>
              <a:defRPr sz="4800">
                <a:solidFill>
                  <a:schemeClr val="dk2"/>
                </a:solidFill>
              </a:defRPr>
            </a:lvl2pPr>
            <a:lvl3pPr lvl="2" algn="r">
              <a:buNone/>
              <a:defRPr sz="4800">
                <a:solidFill>
                  <a:schemeClr val="dk2"/>
                </a:solidFill>
              </a:defRPr>
            </a:lvl3pPr>
            <a:lvl4pPr lvl="3" algn="r">
              <a:buNone/>
              <a:defRPr sz="4800">
                <a:solidFill>
                  <a:schemeClr val="dk2"/>
                </a:solidFill>
              </a:defRPr>
            </a:lvl4pPr>
            <a:lvl5pPr lvl="4" algn="r">
              <a:buNone/>
              <a:defRPr sz="4800">
                <a:solidFill>
                  <a:schemeClr val="dk2"/>
                </a:solidFill>
              </a:defRPr>
            </a:lvl5pPr>
            <a:lvl6pPr lvl="5" algn="r">
              <a:buNone/>
              <a:defRPr sz="4800">
                <a:solidFill>
                  <a:schemeClr val="dk2"/>
                </a:solidFill>
              </a:defRPr>
            </a:lvl6pPr>
            <a:lvl7pPr lvl="6" algn="r">
              <a:buNone/>
              <a:defRPr sz="4800">
                <a:solidFill>
                  <a:schemeClr val="dk2"/>
                </a:solidFill>
              </a:defRPr>
            </a:lvl7pPr>
            <a:lvl8pPr lvl="7" algn="r">
              <a:buNone/>
              <a:defRPr sz="4800">
                <a:solidFill>
                  <a:schemeClr val="dk2"/>
                </a:solidFill>
              </a:defRPr>
            </a:lvl8pPr>
            <a:lvl9pPr lvl="8" algn="r">
              <a:buNone/>
              <a:defRPr sz="48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17520" y="1752608"/>
            <a:ext cx="37856160" cy="6362701"/>
          </a:xfrm>
          <a:prstGeom prst="rect">
            <a:avLst/>
          </a:prstGeom>
          <a:noFill/>
          <a:ln>
            <a:noFill/>
          </a:ln>
        </p:spPr>
        <p:txBody>
          <a:bodyPr spcFirstLastPara="1" wrap="square" lIns="16050" tIns="8025" rIns="16050" bIns="8025" anchor="ctr" anchorCtr="0">
            <a:normAutofit/>
          </a:bodyPr>
          <a:lstStyle>
            <a:lvl1pPr marR="0" lvl="0" algn="l" rtl="0">
              <a:lnSpc>
                <a:spcPct val="90000"/>
              </a:lnSpc>
              <a:spcBef>
                <a:spcPts val="0"/>
              </a:spcBef>
              <a:spcAft>
                <a:spcPts val="0"/>
              </a:spcAft>
              <a:buClr>
                <a:schemeClr val="dk1"/>
              </a:buClr>
              <a:buSzPts val="3700"/>
              <a:buFont typeface="Calibri"/>
              <a:buNone/>
              <a:defRPr sz="3700" b="0" i="0" u="none" strike="noStrike" cap="none">
                <a:solidFill>
                  <a:schemeClr val="dk1"/>
                </a:solidFill>
                <a:latin typeface="Calibri"/>
                <a:ea typeface="Calibri"/>
                <a:cs typeface="Calibri"/>
                <a:sym typeface="Calibri"/>
              </a:defRPr>
            </a:lvl1pPr>
            <a:lvl2pPr lvl="1">
              <a:spcBef>
                <a:spcPts val="0"/>
              </a:spcBef>
              <a:spcAft>
                <a:spcPts val="0"/>
              </a:spcAft>
              <a:buSzPts val="200"/>
              <a:buNone/>
              <a:defRPr sz="300"/>
            </a:lvl2pPr>
            <a:lvl3pPr lvl="2">
              <a:spcBef>
                <a:spcPts val="0"/>
              </a:spcBef>
              <a:spcAft>
                <a:spcPts val="0"/>
              </a:spcAft>
              <a:buSzPts val="200"/>
              <a:buNone/>
              <a:defRPr sz="300"/>
            </a:lvl3pPr>
            <a:lvl4pPr lvl="3">
              <a:spcBef>
                <a:spcPts val="0"/>
              </a:spcBef>
              <a:spcAft>
                <a:spcPts val="0"/>
              </a:spcAft>
              <a:buSzPts val="200"/>
              <a:buNone/>
              <a:defRPr sz="300"/>
            </a:lvl4pPr>
            <a:lvl5pPr lvl="4">
              <a:spcBef>
                <a:spcPts val="0"/>
              </a:spcBef>
              <a:spcAft>
                <a:spcPts val="0"/>
              </a:spcAft>
              <a:buSzPts val="200"/>
              <a:buNone/>
              <a:defRPr sz="300"/>
            </a:lvl5pPr>
            <a:lvl6pPr lvl="5">
              <a:spcBef>
                <a:spcPts val="0"/>
              </a:spcBef>
              <a:spcAft>
                <a:spcPts val="0"/>
              </a:spcAft>
              <a:buSzPts val="200"/>
              <a:buNone/>
              <a:defRPr sz="300"/>
            </a:lvl6pPr>
            <a:lvl7pPr lvl="6">
              <a:spcBef>
                <a:spcPts val="0"/>
              </a:spcBef>
              <a:spcAft>
                <a:spcPts val="0"/>
              </a:spcAft>
              <a:buSzPts val="200"/>
              <a:buNone/>
              <a:defRPr sz="300"/>
            </a:lvl7pPr>
            <a:lvl8pPr lvl="7">
              <a:spcBef>
                <a:spcPts val="0"/>
              </a:spcBef>
              <a:spcAft>
                <a:spcPts val="0"/>
              </a:spcAft>
              <a:buSzPts val="200"/>
              <a:buNone/>
              <a:defRPr sz="300"/>
            </a:lvl8pPr>
            <a:lvl9pPr lvl="8">
              <a:spcBef>
                <a:spcPts val="0"/>
              </a:spcBef>
              <a:spcAft>
                <a:spcPts val="0"/>
              </a:spcAft>
              <a:buSzPts val="200"/>
              <a:buNone/>
              <a:defRPr sz="300"/>
            </a:lvl9pPr>
          </a:lstStyle>
          <a:p>
            <a:endParaRPr/>
          </a:p>
        </p:txBody>
      </p:sp>
      <p:sp>
        <p:nvSpPr>
          <p:cNvPr id="52" name="Google Shape;52;p13"/>
          <p:cNvSpPr txBox="1">
            <a:spLocks noGrp="1"/>
          </p:cNvSpPr>
          <p:nvPr>
            <p:ph type="body" idx="1"/>
          </p:nvPr>
        </p:nvSpPr>
        <p:spPr>
          <a:xfrm>
            <a:off x="3017520" y="8763018"/>
            <a:ext cx="37856160" cy="20886419"/>
          </a:xfrm>
          <a:prstGeom prst="rect">
            <a:avLst/>
          </a:prstGeom>
          <a:noFill/>
          <a:ln>
            <a:noFill/>
          </a:ln>
        </p:spPr>
        <p:txBody>
          <a:bodyPr spcFirstLastPara="1" wrap="square" lIns="16050" tIns="8025" rIns="16050" bIns="8025" anchor="t" anchorCtr="0">
            <a:norm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3017520" y="30510489"/>
            <a:ext cx="9875520" cy="1752602"/>
          </a:xfrm>
          <a:prstGeom prst="rect">
            <a:avLst/>
          </a:prstGeom>
          <a:noFill/>
          <a:ln>
            <a:noFill/>
          </a:ln>
        </p:spPr>
        <p:txBody>
          <a:bodyPr spcFirstLastPara="1" wrap="square" lIns="16050" tIns="8025" rIns="16050" bIns="8025" anchor="ctr" anchorCtr="0">
            <a:noAutofit/>
          </a:bodyPr>
          <a:lstStyle>
            <a:lvl1pPr marR="0" lvl="0" algn="l" rtl="0">
              <a:spcBef>
                <a:spcPts val="0"/>
              </a:spcBef>
              <a:spcAft>
                <a:spcPts val="0"/>
              </a:spcAft>
              <a:buSzPts val="200"/>
              <a:buNone/>
              <a:defRPr sz="4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4538960" y="30510489"/>
            <a:ext cx="14813280" cy="1752602"/>
          </a:xfrm>
          <a:prstGeom prst="rect">
            <a:avLst/>
          </a:prstGeom>
          <a:noFill/>
          <a:ln>
            <a:noFill/>
          </a:ln>
        </p:spPr>
        <p:txBody>
          <a:bodyPr spcFirstLastPara="1" wrap="square" lIns="16050" tIns="8025" rIns="16050" bIns="8025" anchor="ctr" anchorCtr="0">
            <a:noAutofit/>
          </a:bodyPr>
          <a:lstStyle>
            <a:lvl1pPr marR="0" lvl="0" algn="ctr" rtl="0">
              <a:spcBef>
                <a:spcPts val="0"/>
              </a:spcBef>
              <a:spcAft>
                <a:spcPts val="0"/>
              </a:spcAft>
              <a:buSzPts val="200"/>
              <a:buNone/>
              <a:defRPr sz="4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00"/>
              <a:buNone/>
              <a:defRPr sz="144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0998160" y="30510489"/>
            <a:ext cx="9875520" cy="1752602"/>
          </a:xfrm>
          <a:prstGeom prst="rect">
            <a:avLst/>
          </a:prstGeom>
          <a:noFill/>
          <a:ln>
            <a:noFill/>
          </a:ln>
        </p:spPr>
        <p:txBody>
          <a:bodyPr spcFirstLastPara="1" wrap="square" lIns="16050" tIns="8025" rIns="16050" bIns="8025" anchor="ctr" anchorCtr="0">
            <a:noAutofit/>
          </a:bodyPr>
          <a:lstStyle>
            <a:lvl1pPr marL="0" marR="0" lvl="0" indent="0" algn="r" rtl="0">
              <a:spcBef>
                <a:spcPts val="0"/>
              </a:spcBef>
              <a:buNone/>
              <a:defRPr sz="4800" b="0" i="0" u="none" strike="noStrike" cap="none">
                <a:solidFill>
                  <a:srgbClr val="888888"/>
                </a:solidFill>
                <a:latin typeface="Calibri"/>
                <a:ea typeface="Calibri"/>
                <a:cs typeface="Calibri"/>
                <a:sym typeface="Calibri"/>
              </a:defRPr>
            </a:lvl1pPr>
            <a:lvl2pPr marL="0" marR="0" lvl="1" indent="0" algn="r" rtl="0">
              <a:spcBef>
                <a:spcPts val="0"/>
              </a:spcBef>
              <a:buNone/>
              <a:defRPr sz="4800" b="0" i="0" u="none" strike="noStrike" cap="none">
                <a:solidFill>
                  <a:srgbClr val="888888"/>
                </a:solidFill>
                <a:latin typeface="Calibri"/>
                <a:ea typeface="Calibri"/>
                <a:cs typeface="Calibri"/>
                <a:sym typeface="Calibri"/>
              </a:defRPr>
            </a:lvl2pPr>
            <a:lvl3pPr marL="0" marR="0" lvl="2" indent="0" algn="r" rtl="0">
              <a:spcBef>
                <a:spcPts val="0"/>
              </a:spcBef>
              <a:buNone/>
              <a:defRPr sz="4800" b="0" i="0" u="none" strike="noStrike" cap="none">
                <a:solidFill>
                  <a:srgbClr val="888888"/>
                </a:solidFill>
                <a:latin typeface="Calibri"/>
                <a:ea typeface="Calibri"/>
                <a:cs typeface="Calibri"/>
                <a:sym typeface="Calibri"/>
              </a:defRPr>
            </a:lvl3pPr>
            <a:lvl4pPr marL="0" marR="0" lvl="3" indent="0" algn="r" rtl="0">
              <a:spcBef>
                <a:spcPts val="0"/>
              </a:spcBef>
              <a:buNone/>
              <a:defRPr sz="4800" b="0" i="0" u="none" strike="noStrike" cap="none">
                <a:solidFill>
                  <a:srgbClr val="888888"/>
                </a:solidFill>
                <a:latin typeface="Calibri"/>
                <a:ea typeface="Calibri"/>
                <a:cs typeface="Calibri"/>
                <a:sym typeface="Calibri"/>
              </a:defRPr>
            </a:lvl4pPr>
            <a:lvl5pPr marL="0" marR="0" lvl="4" indent="0" algn="r" rtl="0">
              <a:spcBef>
                <a:spcPts val="0"/>
              </a:spcBef>
              <a:buNone/>
              <a:defRPr sz="4800" b="0" i="0" u="none" strike="noStrike" cap="none">
                <a:solidFill>
                  <a:srgbClr val="888888"/>
                </a:solidFill>
                <a:latin typeface="Calibri"/>
                <a:ea typeface="Calibri"/>
                <a:cs typeface="Calibri"/>
                <a:sym typeface="Calibri"/>
              </a:defRPr>
            </a:lvl5pPr>
            <a:lvl6pPr marL="0" marR="0" lvl="5" indent="0" algn="r" rtl="0">
              <a:spcBef>
                <a:spcPts val="0"/>
              </a:spcBef>
              <a:buNone/>
              <a:defRPr sz="4800" b="0" i="0" u="none" strike="noStrike" cap="none">
                <a:solidFill>
                  <a:srgbClr val="888888"/>
                </a:solidFill>
                <a:latin typeface="Calibri"/>
                <a:ea typeface="Calibri"/>
                <a:cs typeface="Calibri"/>
                <a:sym typeface="Calibri"/>
              </a:defRPr>
            </a:lvl6pPr>
            <a:lvl7pPr marL="0" marR="0" lvl="6" indent="0" algn="r" rtl="0">
              <a:spcBef>
                <a:spcPts val="0"/>
              </a:spcBef>
              <a:buNone/>
              <a:defRPr sz="4800" b="0" i="0" u="none" strike="noStrike" cap="none">
                <a:solidFill>
                  <a:srgbClr val="888888"/>
                </a:solidFill>
                <a:latin typeface="Calibri"/>
                <a:ea typeface="Calibri"/>
                <a:cs typeface="Calibri"/>
                <a:sym typeface="Calibri"/>
              </a:defRPr>
            </a:lvl7pPr>
            <a:lvl8pPr marL="0" marR="0" lvl="7" indent="0" algn="r" rtl="0">
              <a:spcBef>
                <a:spcPts val="0"/>
              </a:spcBef>
              <a:buNone/>
              <a:defRPr sz="4800" b="0" i="0" u="none" strike="noStrike" cap="none">
                <a:solidFill>
                  <a:srgbClr val="888888"/>
                </a:solidFill>
                <a:latin typeface="Calibri"/>
                <a:ea typeface="Calibri"/>
                <a:cs typeface="Calibri"/>
                <a:sym typeface="Calibri"/>
              </a:defRPr>
            </a:lvl8pPr>
            <a:lvl9pPr marL="0" marR="0" lvl="8" indent="0" algn="r" rtl="0">
              <a:spcBef>
                <a:spcPts val="0"/>
              </a:spcBef>
              <a:buNone/>
              <a:defRPr sz="4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72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5"/>
          <p:cNvSpPr txBox="1"/>
          <p:nvPr/>
        </p:nvSpPr>
        <p:spPr>
          <a:xfrm>
            <a:off x="-165821" y="455981"/>
            <a:ext cx="43891200" cy="4362042"/>
          </a:xfrm>
          <a:prstGeom prst="rect">
            <a:avLst/>
          </a:prstGeom>
          <a:noFill/>
          <a:ln>
            <a:noFill/>
          </a:ln>
        </p:spPr>
        <p:txBody>
          <a:bodyPr spcFirstLastPara="1" wrap="square" lIns="77040" tIns="38520" rIns="77040" bIns="38520" anchor="t" anchorCtr="0">
            <a:spAutoFit/>
          </a:bodyPr>
          <a:lstStyle/>
          <a:p>
            <a:pPr algn="ctr">
              <a:buSzPts val="200"/>
            </a:pPr>
            <a:r>
              <a:rPr lang="en" sz="9120" b="1" i="1" dirty="0">
                <a:solidFill>
                  <a:schemeClr val="dk1"/>
                </a:solidFill>
                <a:latin typeface="Lato"/>
                <a:ea typeface="Lato"/>
                <a:cs typeface="Lato"/>
                <a:sym typeface="Lato"/>
              </a:rPr>
              <a:t>The Impact of Delay on Central and Peripheral </a:t>
            </a:r>
            <a:endParaRPr sz="9120" b="1" i="1" dirty="0">
              <a:solidFill>
                <a:schemeClr val="dk1"/>
              </a:solidFill>
              <a:latin typeface="Lato"/>
              <a:ea typeface="Lato"/>
              <a:cs typeface="Lato"/>
              <a:sym typeface="Lato"/>
            </a:endParaRPr>
          </a:p>
          <a:p>
            <a:pPr algn="ctr">
              <a:buSzPts val="200"/>
            </a:pPr>
            <a:r>
              <a:rPr lang="en" sz="9120" b="1" i="1" dirty="0">
                <a:solidFill>
                  <a:schemeClr val="dk1"/>
                </a:solidFill>
                <a:latin typeface="Lato"/>
                <a:ea typeface="Lato"/>
                <a:cs typeface="Lato"/>
                <a:sym typeface="Lato"/>
              </a:rPr>
              <a:t>Details in Eyewitness Reports</a:t>
            </a:r>
            <a:endParaRPr sz="9120" b="1" i="1" dirty="0">
              <a:solidFill>
                <a:schemeClr val="dk1"/>
              </a:solidFill>
              <a:latin typeface="Lato"/>
              <a:ea typeface="Lato"/>
              <a:cs typeface="Lato"/>
              <a:sym typeface="Lato"/>
            </a:endParaRPr>
          </a:p>
          <a:p>
            <a:pPr algn="ctr">
              <a:buSzPts val="200"/>
            </a:pPr>
            <a:endParaRPr sz="9600" b="1" i="1" dirty="0">
              <a:solidFill>
                <a:schemeClr val="dk1"/>
              </a:solidFill>
              <a:latin typeface="Lato"/>
              <a:ea typeface="Lato"/>
              <a:cs typeface="Lato"/>
              <a:sym typeface="Lato"/>
            </a:endParaRPr>
          </a:p>
        </p:txBody>
      </p:sp>
      <p:sp>
        <p:nvSpPr>
          <p:cNvPr id="131" name="Google Shape;131;p25"/>
          <p:cNvSpPr/>
          <p:nvPr/>
        </p:nvSpPr>
        <p:spPr>
          <a:xfrm>
            <a:off x="8419519" y="3538026"/>
            <a:ext cx="27127830" cy="28344614"/>
          </a:xfrm>
          <a:prstGeom prst="rect">
            <a:avLst/>
          </a:prstGeom>
          <a:solidFill>
            <a:srgbClr val="002060"/>
          </a:solidFill>
          <a:ln>
            <a:noFill/>
          </a:ln>
        </p:spPr>
        <p:txBody>
          <a:bodyPr spcFirstLastPara="1" wrap="square" lIns="77040" tIns="38520" rIns="77040" bIns="38520" anchor="ctr" anchorCtr="0">
            <a:noAutofit/>
          </a:bodyPr>
          <a:lstStyle/>
          <a:p>
            <a:endParaRPr sz="1440" i="1" dirty="0">
              <a:solidFill>
                <a:schemeClr val="lt1"/>
              </a:solidFill>
              <a:latin typeface="Lato"/>
              <a:ea typeface="Lato"/>
              <a:cs typeface="Lato"/>
              <a:sym typeface="Lato"/>
            </a:endParaRPr>
          </a:p>
        </p:txBody>
      </p:sp>
      <p:sp>
        <p:nvSpPr>
          <p:cNvPr id="132" name="Google Shape;132;p25"/>
          <p:cNvSpPr txBox="1">
            <a:spLocks noGrp="1"/>
          </p:cNvSpPr>
          <p:nvPr>
            <p:ph type="ctrTitle"/>
          </p:nvPr>
        </p:nvSpPr>
        <p:spPr>
          <a:xfrm>
            <a:off x="9258300" y="3650632"/>
            <a:ext cx="25744568" cy="3523680"/>
          </a:xfrm>
          <a:prstGeom prst="rect">
            <a:avLst/>
          </a:prstGeom>
          <a:noFill/>
          <a:ln>
            <a:noFill/>
          </a:ln>
        </p:spPr>
        <p:txBody>
          <a:bodyPr spcFirstLastPara="1" wrap="square" lIns="77040" tIns="38520" rIns="77040" bIns="38520" anchor="ctr" anchorCtr="0">
            <a:noAutofit/>
          </a:bodyPr>
          <a:lstStyle/>
          <a:p>
            <a:pPr>
              <a:lnSpc>
                <a:spcPct val="100000"/>
              </a:lnSpc>
              <a:buClr>
                <a:schemeClr val="lt1"/>
              </a:buClr>
              <a:buSzPts val="1500"/>
            </a:pPr>
            <a:br>
              <a:rPr lang="en" sz="8160" dirty="0">
                <a:solidFill>
                  <a:schemeClr val="lt1"/>
                </a:solidFill>
                <a:latin typeface="Lato"/>
                <a:ea typeface="Lato"/>
                <a:cs typeface="Lato"/>
                <a:sym typeface="Lato"/>
              </a:rPr>
            </a:br>
            <a:r>
              <a:rPr lang="en" sz="7200" dirty="0">
                <a:solidFill>
                  <a:schemeClr val="lt1"/>
                </a:solidFill>
                <a:latin typeface="Lato"/>
                <a:ea typeface="Lato"/>
                <a:cs typeface="Lato"/>
                <a:sym typeface="Lato"/>
              </a:rPr>
              <a:t>Recall of </a:t>
            </a:r>
            <a:r>
              <a:rPr lang="en" sz="7200" b="1" u="sng" dirty="0">
                <a:solidFill>
                  <a:schemeClr val="lt1"/>
                </a:solidFill>
                <a:latin typeface="Lato"/>
                <a:ea typeface="Lato"/>
                <a:cs typeface="Lato"/>
                <a:sym typeface="Lato"/>
              </a:rPr>
              <a:t>central details and accuracy</a:t>
            </a:r>
            <a:r>
              <a:rPr lang="en" sz="7200" dirty="0">
                <a:solidFill>
                  <a:schemeClr val="lt1"/>
                </a:solidFill>
                <a:latin typeface="Lato"/>
                <a:ea typeface="Lato"/>
                <a:cs typeface="Lato"/>
                <a:sym typeface="Lato"/>
              </a:rPr>
              <a:t> remained </a:t>
            </a:r>
            <a:r>
              <a:rPr lang="en" sz="7200" b="1" u="sng" dirty="0">
                <a:solidFill>
                  <a:srgbClr val="FFD966"/>
                </a:solidFill>
                <a:latin typeface="Lato"/>
                <a:ea typeface="Lato"/>
                <a:cs typeface="Lato"/>
                <a:sym typeface="Lato"/>
              </a:rPr>
              <a:t>stable across time </a:t>
            </a:r>
            <a:r>
              <a:rPr lang="en" sz="7200" dirty="0">
                <a:solidFill>
                  <a:schemeClr val="lt1"/>
                </a:solidFill>
                <a:latin typeface="Lato"/>
                <a:ea typeface="Lato"/>
                <a:cs typeface="Lato"/>
                <a:sym typeface="Lato"/>
              </a:rPr>
              <a:t>periods. Recall of </a:t>
            </a:r>
            <a:r>
              <a:rPr lang="en" sz="7200" b="1" u="sng" dirty="0">
                <a:solidFill>
                  <a:schemeClr val="lt1"/>
                </a:solidFill>
                <a:latin typeface="Lato"/>
                <a:ea typeface="Lato"/>
                <a:cs typeface="Lato"/>
                <a:sym typeface="Lato"/>
              </a:rPr>
              <a:t>peripheral details and accuracy</a:t>
            </a:r>
            <a:r>
              <a:rPr lang="en" sz="7200" dirty="0">
                <a:solidFill>
                  <a:schemeClr val="lt1"/>
                </a:solidFill>
                <a:latin typeface="Lato"/>
                <a:ea typeface="Lato"/>
                <a:cs typeface="Lato"/>
                <a:sym typeface="Lato"/>
              </a:rPr>
              <a:t> </a:t>
            </a:r>
            <a:r>
              <a:rPr lang="en" sz="7200" b="1" u="sng" dirty="0">
                <a:solidFill>
                  <a:srgbClr val="FFD966"/>
                </a:solidFill>
                <a:latin typeface="Lato"/>
                <a:ea typeface="Lato"/>
                <a:cs typeface="Lato"/>
                <a:sym typeface="Lato"/>
              </a:rPr>
              <a:t>increased after a short delay</a:t>
            </a:r>
            <a:br>
              <a:rPr lang="en" sz="8160" u="sng" dirty="0">
                <a:solidFill>
                  <a:schemeClr val="lt1"/>
                </a:solidFill>
                <a:latin typeface="Lato"/>
                <a:ea typeface="Lato"/>
                <a:cs typeface="Lato"/>
                <a:sym typeface="Lato"/>
              </a:rPr>
            </a:br>
            <a:endParaRPr sz="8160" u="sng" dirty="0">
              <a:solidFill>
                <a:schemeClr val="lt1"/>
              </a:solidFill>
              <a:latin typeface="Lato"/>
              <a:ea typeface="Lato"/>
              <a:cs typeface="Lato"/>
              <a:sym typeface="Lato"/>
            </a:endParaRPr>
          </a:p>
        </p:txBody>
      </p:sp>
      <p:sp>
        <p:nvSpPr>
          <p:cNvPr id="133" name="Google Shape;133;p25"/>
          <p:cNvSpPr txBox="1"/>
          <p:nvPr/>
        </p:nvSpPr>
        <p:spPr>
          <a:xfrm>
            <a:off x="350160" y="3375421"/>
            <a:ext cx="7915436" cy="27771329"/>
          </a:xfrm>
          <a:prstGeom prst="rect">
            <a:avLst/>
          </a:prstGeom>
          <a:noFill/>
          <a:ln>
            <a:noFill/>
          </a:ln>
        </p:spPr>
        <p:txBody>
          <a:bodyPr spcFirstLastPara="1" wrap="square" lIns="77040" tIns="38520" rIns="77040" bIns="38520" anchor="t" anchorCtr="0">
            <a:noAutofit/>
          </a:bodyPr>
          <a:lstStyle/>
          <a:p>
            <a:pPr>
              <a:lnSpc>
                <a:spcPct val="120000"/>
              </a:lnSpc>
            </a:pPr>
            <a:r>
              <a:rPr lang="en" sz="4400" b="1" u="sng" dirty="0">
                <a:solidFill>
                  <a:schemeClr val="dk1"/>
                </a:solidFill>
                <a:latin typeface="Lato Black"/>
                <a:ea typeface="Lato Black"/>
                <a:cs typeface="Lato Black"/>
                <a:sym typeface="Lato Black"/>
              </a:rPr>
              <a:t>I</a:t>
            </a:r>
            <a:r>
              <a:rPr lang="en" sz="4400" u="sng" dirty="0">
                <a:solidFill>
                  <a:schemeClr val="dk1"/>
                </a:solidFill>
                <a:latin typeface="Lato Black"/>
                <a:ea typeface="Lato Black"/>
                <a:cs typeface="Lato Black"/>
                <a:sym typeface="Lato Black"/>
              </a:rPr>
              <a:t>NTRODUCTION</a:t>
            </a:r>
            <a:endParaRPr sz="2000" dirty="0">
              <a:latin typeface="Lato"/>
              <a:ea typeface="Lato"/>
              <a:cs typeface="Lato"/>
              <a:sym typeface="Lato"/>
            </a:endParaRPr>
          </a:p>
          <a:p>
            <a:pPr marL="487603" indent="-457128">
              <a:lnSpc>
                <a:spcPct val="120000"/>
              </a:lnSpc>
              <a:buClr>
                <a:schemeClr val="dk1"/>
              </a:buClr>
              <a:buSzPts val="700"/>
              <a:buFont typeface="Lato"/>
              <a:buChar char="●"/>
            </a:pPr>
            <a:r>
              <a:rPr lang="en" sz="3600" dirty="0">
                <a:solidFill>
                  <a:schemeClr val="dk1"/>
                </a:solidFill>
                <a:latin typeface="Lato"/>
                <a:ea typeface="Lato"/>
                <a:cs typeface="Lato"/>
                <a:sym typeface="Lato"/>
              </a:rPr>
              <a:t>Memory can decay or become contaminated over time, making immediate interviews crucial for investigation. Since that is not always possible, it is import to understand what happens to information when recalled over different time periods.</a:t>
            </a:r>
            <a:endParaRPr sz="3600" dirty="0">
              <a:solidFill>
                <a:schemeClr val="dk1"/>
              </a:solidFill>
              <a:latin typeface="Lato"/>
              <a:ea typeface="Lato"/>
              <a:cs typeface="Lato"/>
              <a:sym typeface="Lato"/>
            </a:endParaRPr>
          </a:p>
          <a:p>
            <a:pPr marL="487603" indent="-457128">
              <a:lnSpc>
                <a:spcPct val="120000"/>
              </a:lnSpc>
              <a:buClr>
                <a:schemeClr val="dk1"/>
              </a:buClr>
              <a:buSzPts val="700"/>
              <a:buFont typeface="Lato"/>
              <a:buChar char="●"/>
            </a:pPr>
            <a:r>
              <a:rPr lang="en" sz="3600" dirty="0">
                <a:solidFill>
                  <a:schemeClr val="dk1"/>
                </a:solidFill>
                <a:latin typeface="Lato"/>
                <a:ea typeface="Lato"/>
                <a:cs typeface="Lato"/>
                <a:sym typeface="Lato"/>
              </a:rPr>
              <a:t>Most research emphasizes quantity over quality in eyewitness memory, with no standard definition for central or peripheral details.</a:t>
            </a:r>
            <a:endParaRPr sz="3600" dirty="0">
              <a:solidFill>
                <a:schemeClr val="dk1"/>
              </a:solidFill>
              <a:latin typeface="Lato"/>
              <a:ea typeface="Lato"/>
              <a:cs typeface="Lato"/>
              <a:sym typeface="Lato"/>
            </a:endParaRPr>
          </a:p>
          <a:p>
            <a:pPr marL="487603" indent="-457128">
              <a:lnSpc>
                <a:spcPct val="120000"/>
              </a:lnSpc>
              <a:buClr>
                <a:schemeClr val="dk1"/>
              </a:buClr>
              <a:buSzPts val="700"/>
              <a:buFont typeface="Lato"/>
              <a:buChar char="●"/>
            </a:pPr>
            <a:r>
              <a:rPr lang="en" sz="3600" dirty="0">
                <a:solidFill>
                  <a:schemeClr val="dk1"/>
                </a:solidFill>
                <a:latin typeface="Lato"/>
                <a:ea typeface="Lato"/>
                <a:cs typeface="Lato"/>
                <a:sym typeface="Lato"/>
              </a:rPr>
              <a:t>This study integrates foveal attention and legal psychology to define them visually: </a:t>
            </a:r>
            <a:br>
              <a:rPr lang="en" sz="3600" dirty="0">
                <a:solidFill>
                  <a:schemeClr val="dk1"/>
                </a:solidFill>
                <a:latin typeface="Lato"/>
                <a:ea typeface="Lato"/>
                <a:cs typeface="Lato"/>
                <a:sym typeface="Lato"/>
              </a:rPr>
            </a:br>
            <a:r>
              <a:rPr lang="en" sz="3600" dirty="0">
                <a:solidFill>
                  <a:schemeClr val="dk1"/>
                </a:solidFill>
                <a:latin typeface="Lato"/>
                <a:ea typeface="Lato"/>
                <a:cs typeface="Lato"/>
                <a:sym typeface="Lato"/>
              </a:rPr>
              <a:t>- Central:  details appear in the immediate foreground </a:t>
            </a:r>
            <a:endParaRPr sz="3600" dirty="0">
              <a:solidFill>
                <a:schemeClr val="dk1"/>
              </a:solidFill>
              <a:latin typeface="Lato"/>
              <a:ea typeface="Lato"/>
              <a:cs typeface="Lato"/>
              <a:sym typeface="Lato"/>
            </a:endParaRPr>
          </a:p>
          <a:p>
            <a:pPr marL="487603">
              <a:lnSpc>
                <a:spcPct val="120000"/>
              </a:lnSpc>
            </a:pPr>
            <a:r>
              <a:rPr lang="en" sz="3600" dirty="0">
                <a:solidFill>
                  <a:schemeClr val="dk1"/>
                </a:solidFill>
                <a:latin typeface="Lato"/>
                <a:ea typeface="Lato"/>
                <a:cs typeface="Lato"/>
                <a:sym typeface="Lato"/>
              </a:rPr>
              <a:t>- Peripheral: details are background elements</a:t>
            </a:r>
            <a:endParaRPr sz="3600" dirty="0">
              <a:solidFill>
                <a:schemeClr val="dk1"/>
              </a:solidFill>
              <a:latin typeface="Lato"/>
              <a:ea typeface="Lato"/>
              <a:cs typeface="Lato"/>
              <a:sym typeface="Lato"/>
            </a:endParaRPr>
          </a:p>
          <a:p>
            <a:pPr marL="487603" indent="-457128">
              <a:lnSpc>
                <a:spcPct val="120000"/>
              </a:lnSpc>
              <a:buClr>
                <a:schemeClr val="dk1"/>
              </a:buClr>
              <a:buSzPts val="700"/>
              <a:buFont typeface="Lato"/>
              <a:buChar char="●"/>
            </a:pPr>
            <a:r>
              <a:rPr lang="en" sz="3600" b="1" i="1" dirty="0">
                <a:solidFill>
                  <a:schemeClr val="dk1"/>
                </a:solidFill>
                <a:latin typeface="Lato"/>
                <a:ea typeface="Lato"/>
                <a:cs typeface="Lato"/>
                <a:sym typeface="Lato"/>
              </a:rPr>
              <a:t>Goal:</a:t>
            </a:r>
            <a:r>
              <a:rPr lang="en" sz="3600" dirty="0">
                <a:solidFill>
                  <a:schemeClr val="dk1"/>
                </a:solidFill>
                <a:latin typeface="Lato"/>
                <a:ea typeface="Lato"/>
                <a:cs typeface="Lato"/>
                <a:sym typeface="Lato"/>
              </a:rPr>
              <a:t> examine how </a:t>
            </a:r>
            <a:r>
              <a:rPr lang="en" sz="3600" b="1" dirty="0">
                <a:solidFill>
                  <a:schemeClr val="dk1"/>
                </a:solidFill>
                <a:latin typeface="Lato"/>
                <a:ea typeface="Lato"/>
                <a:cs typeface="Lato"/>
                <a:sym typeface="Lato"/>
              </a:rPr>
              <a:t>central </a:t>
            </a:r>
            <a:r>
              <a:rPr lang="en" sz="3600" dirty="0">
                <a:solidFill>
                  <a:schemeClr val="dk1"/>
                </a:solidFill>
                <a:latin typeface="Lato"/>
                <a:ea typeface="Lato"/>
                <a:cs typeface="Lato"/>
                <a:sym typeface="Lato"/>
              </a:rPr>
              <a:t>and </a:t>
            </a:r>
            <a:r>
              <a:rPr lang="en" sz="3600" b="1" dirty="0">
                <a:solidFill>
                  <a:schemeClr val="dk1"/>
                </a:solidFill>
                <a:latin typeface="Lato"/>
                <a:ea typeface="Lato"/>
                <a:cs typeface="Lato"/>
                <a:sym typeface="Lato"/>
              </a:rPr>
              <a:t>peripheral details</a:t>
            </a:r>
            <a:r>
              <a:rPr lang="en" sz="3600" dirty="0">
                <a:solidFill>
                  <a:schemeClr val="dk1"/>
                </a:solidFill>
                <a:latin typeface="Lato"/>
                <a:ea typeface="Lato"/>
                <a:cs typeface="Lato"/>
                <a:sym typeface="Lato"/>
              </a:rPr>
              <a:t> are recalled and </a:t>
            </a:r>
            <a:r>
              <a:rPr lang="en" sz="3600" b="1" dirty="0">
                <a:solidFill>
                  <a:schemeClr val="dk1"/>
                </a:solidFill>
                <a:latin typeface="Lato"/>
                <a:ea typeface="Lato"/>
                <a:cs typeface="Lato"/>
                <a:sym typeface="Lato"/>
              </a:rPr>
              <a:t>retained over time.</a:t>
            </a:r>
            <a:endParaRPr sz="3600" b="1" dirty="0">
              <a:solidFill>
                <a:schemeClr val="dk1"/>
              </a:solidFill>
              <a:latin typeface="Lato"/>
              <a:ea typeface="Lato"/>
              <a:cs typeface="Lato"/>
              <a:sym typeface="Lato"/>
            </a:endParaRPr>
          </a:p>
          <a:p>
            <a:pPr marL="487603">
              <a:lnSpc>
                <a:spcPct val="120000"/>
              </a:lnSpc>
            </a:pPr>
            <a:endParaRPr sz="3600" dirty="0">
              <a:solidFill>
                <a:schemeClr val="dk1"/>
              </a:solidFill>
              <a:latin typeface="Lato"/>
              <a:ea typeface="Lato"/>
              <a:cs typeface="Lato"/>
              <a:sym typeface="Lato"/>
            </a:endParaRPr>
          </a:p>
          <a:p>
            <a:r>
              <a:rPr lang="en" sz="4400" u="sng" dirty="0">
                <a:solidFill>
                  <a:schemeClr val="dk1"/>
                </a:solidFill>
                <a:latin typeface="Lato Black"/>
                <a:ea typeface="Lato Black"/>
                <a:cs typeface="Lato Black"/>
                <a:sym typeface="Lato Black"/>
              </a:rPr>
              <a:t>METHODS</a:t>
            </a:r>
            <a:endParaRPr sz="4400" dirty="0">
              <a:solidFill>
                <a:schemeClr val="dk1"/>
              </a:solidFill>
              <a:latin typeface="Lato"/>
              <a:ea typeface="Lato"/>
              <a:cs typeface="Lato"/>
              <a:sym typeface="Lato"/>
            </a:endParaRPr>
          </a:p>
          <a:p>
            <a:pPr marL="548554" indent="-396178">
              <a:lnSpc>
                <a:spcPct val="120000"/>
              </a:lnSpc>
              <a:buClr>
                <a:schemeClr val="dk1"/>
              </a:buClr>
              <a:buSzPts val="700"/>
              <a:buFont typeface="Lato"/>
              <a:buChar char="●"/>
            </a:pPr>
            <a:r>
              <a:rPr lang="en" sz="3600" dirty="0">
                <a:solidFill>
                  <a:schemeClr val="dk1"/>
                </a:solidFill>
                <a:latin typeface="Lato"/>
                <a:ea typeface="Lato"/>
                <a:cs typeface="Lato"/>
                <a:sym typeface="Lato"/>
              </a:rPr>
              <a:t>Utilized Data from Dawson &amp; Schreiber Compo (2025)</a:t>
            </a:r>
            <a:endParaRPr sz="3600" dirty="0">
              <a:solidFill>
                <a:schemeClr val="dk1"/>
              </a:solidFill>
              <a:latin typeface="Lato"/>
              <a:ea typeface="Lato"/>
              <a:cs typeface="Lato"/>
              <a:sym typeface="Lato"/>
            </a:endParaRPr>
          </a:p>
          <a:p>
            <a:pPr marL="822830" lvl="1" indent="-213326">
              <a:lnSpc>
                <a:spcPct val="120000"/>
              </a:lnSpc>
              <a:buClr>
                <a:schemeClr val="dk1"/>
              </a:buClr>
              <a:buSzPts val="700"/>
              <a:buFont typeface="Lato"/>
              <a:buChar char="○"/>
            </a:pPr>
            <a:r>
              <a:rPr lang="en" sz="3600" dirty="0">
                <a:solidFill>
                  <a:schemeClr val="dk1"/>
                </a:solidFill>
                <a:latin typeface="Lato"/>
                <a:ea typeface="Lato"/>
                <a:cs typeface="Lato"/>
                <a:sym typeface="Lato"/>
              </a:rPr>
              <a:t>Participant recall of a mock crime</a:t>
            </a:r>
            <a:endParaRPr sz="3600" dirty="0">
              <a:solidFill>
                <a:schemeClr val="dk1"/>
              </a:solidFill>
              <a:latin typeface="Lato"/>
              <a:ea typeface="Lato"/>
              <a:cs typeface="Lato"/>
              <a:sym typeface="Lato"/>
            </a:endParaRPr>
          </a:p>
          <a:p>
            <a:pPr marL="822830" lvl="1" indent="-213326">
              <a:lnSpc>
                <a:spcPct val="120000"/>
              </a:lnSpc>
              <a:buClr>
                <a:schemeClr val="dk1"/>
              </a:buClr>
              <a:buSzPts val="700"/>
              <a:buFont typeface="Lato"/>
              <a:buChar char="○"/>
            </a:pPr>
            <a:r>
              <a:rPr lang="en" sz="3600" dirty="0">
                <a:solidFill>
                  <a:schemeClr val="dk1"/>
                </a:solidFill>
                <a:latin typeface="Lato"/>
                <a:ea typeface="Lato"/>
                <a:cs typeface="Lato"/>
                <a:sym typeface="Lato"/>
              </a:rPr>
              <a:t>Answered open-ended and cued questions at two time points:</a:t>
            </a:r>
            <a:endParaRPr sz="3600" dirty="0">
              <a:solidFill>
                <a:schemeClr val="dk1"/>
              </a:solidFill>
              <a:latin typeface="Lato"/>
              <a:ea typeface="Lato"/>
              <a:cs typeface="Lato"/>
              <a:sym typeface="Lato"/>
            </a:endParaRPr>
          </a:p>
          <a:p>
            <a:pPr marL="1097102" lvl="2" indent="-213326">
              <a:lnSpc>
                <a:spcPct val="120000"/>
              </a:lnSpc>
              <a:buClr>
                <a:schemeClr val="dk1"/>
              </a:buClr>
              <a:buSzPts val="700"/>
              <a:buFont typeface="Lato"/>
              <a:buChar char="■"/>
            </a:pPr>
            <a:r>
              <a:rPr lang="en" sz="3600" dirty="0">
                <a:solidFill>
                  <a:schemeClr val="dk1"/>
                </a:solidFill>
                <a:latin typeface="Lato"/>
                <a:ea typeface="Lato"/>
                <a:cs typeface="Lato"/>
                <a:sym typeface="Lato"/>
              </a:rPr>
              <a:t> immediate &amp; 1-hour delay</a:t>
            </a:r>
            <a:endParaRPr sz="3600" dirty="0">
              <a:solidFill>
                <a:schemeClr val="dk1"/>
              </a:solidFill>
              <a:latin typeface="Lato"/>
              <a:ea typeface="Lato"/>
              <a:cs typeface="Lato"/>
              <a:sym typeface="Lato"/>
            </a:endParaRPr>
          </a:p>
          <a:p>
            <a:pPr marL="1097102" lvl="2" indent="-213326">
              <a:lnSpc>
                <a:spcPct val="120000"/>
              </a:lnSpc>
              <a:buClr>
                <a:schemeClr val="dk1"/>
              </a:buClr>
              <a:buSzPts val="700"/>
              <a:buFont typeface="Lato"/>
              <a:buChar char="■"/>
            </a:pPr>
            <a:r>
              <a:rPr lang="en" sz="3600" dirty="0">
                <a:solidFill>
                  <a:schemeClr val="dk1"/>
                </a:solidFill>
                <a:latin typeface="Lato"/>
                <a:ea typeface="Lato"/>
                <a:cs typeface="Lato"/>
                <a:sym typeface="Lato"/>
              </a:rPr>
              <a:t>immediate &amp; 2-week delay</a:t>
            </a:r>
            <a:endParaRPr sz="3600" dirty="0">
              <a:solidFill>
                <a:schemeClr val="dk1"/>
              </a:solidFill>
              <a:latin typeface="Lato"/>
              <a:ea typeface="Lato"/>
              <a:cs typeface="Lato"/>
              <a:sym typeface="Lato"/>
            </a:endParaRPr>
          </a:p>
          <a:p>
            <a:pPr marL="548554" indent="-396178">
              <a:lnSpc>
                <a:spcPct val="120000"/>
              </a:lnSpc>
              <a:buClr>
                <a:schemeClr val="dk1"/>
              </a:buClr>
              <a:buSzPts val="700"/>
              <a:buFont typeface="Lato"/>
              <a:buChar char="●"/>
            </a:pPr>
            <a:r>
              <a:rPr lang="en" sz="3600" dirty="0">
                <a:solidFill>
                  <a:schemeClr val="dk1"/>
                </a:solidFill>
                <a:latin typeface="Lato"/>
                <a:ea typeface="Lato"/>
                <a:cs typeface="Lato"/>
                <a:sym typeface="Lato"/>
              </a:rPr>
              <a:t>Responses were coded into: central/peripheral details </a:t>
            </a:r>
            <a:r>
              <a:rPr lang="en" sz="3600" strike="sngStrike" dirty="0">
                <a:solidFill>
                  <a:schemeClr val="dk1"/>
                </a:solidFill>
                <a:latin typeface="Lato"/>
                <a:ea typeface="Lato"/>
                <a:cs typeface="Lato"/>
                <a:sym typeface="Lato"/>
              </a:rPr>
              <a:t> </a:t>
            </a:r>
            <a:r>
              <a:rPr lang="en" sz="3600" dirty="0">
                <a:solidFill>
                  <a:schemeClr val="dk1"/>
                </a:solidFill>
                <a:latin typeface="Lato"/>
                <a:ea typeface="Lato"/>
                <a:cs typeface="Lato"/>
                <a:sym typeface="Lato"/>
              </a:rPr>
              <a:t>accuracy, and change scores.</a:t>
            </a:r>
            <a:endParaRPr sz="3600" dirty="0">
              <a:solidFill>
                <a:schemeClr val="dk1"/>
              </a:solidFill>
              <a:latin typeface="Lato"/>
              <a:ea typeface="Lato"/>
              <a:cs typeface="Lato"/>
              <a:sym typeface="Lato"/>
            </a:endParaRPr>
          </a:p>
          <a:p>
            <a:pPr marL="548554" indent="-396178">
              <a:lnSpc>
                <a:spcPct val="120000"/>
              </a:lnSpc>
              <a:buClr>
                <a:schemeClr val="dk1"/>
              </a:buClr>
              <a:buSzPts val="700"/>
              <a:buFont typeface="Lato"/>
              <a:buChar char="●"/>
            </a:pPr>
            <a:r>
              <a:rPr lang="en" sz="3600" dirty="0">
                <a:solidFill>
                  <a:schemeClr val="dk1"/>
                </a:solidFill>
                <a:latin typeface="Lato"/>
                <a:ea typeface="Lato"/>
                <a:cs typeface="Lato"/>
                <a:sym typeface="Lato"/>
              </a:rPr>
              <a:t>SPSS analyses included:</a:t>
            </a:r>
            <a:endParaRPr sz="3600" dirty="0">
              <a:solidFill>
                <a:schemeClr val="dk1"/>
              </a:solidFill>
              <a:latin typeface="Lato"/>
              <a:ea typeface="Lato"/>
              <a:cs typeface="Lato"/>
              <a:sym typeface="Lato"/>
            </a:endParaRPr>
          </a:p>
          <a:p>
            <a:pPr marL="792355" lvl="1" indent="-457128">
              <a:buClr>
                <a:schemeClr val="dk1"/>
              </a:buClr>
              <a:buSzPts val="700"/>
              <a:buFont typeface="Lato"/>
              <a:buChar char="○"/>
            </a:pPr>
            <a:r>
              <a:rPr lang="en" sz="3600" dirty="0">
                <a:solidFill>
                  <a:schemeClr val="dk1"/>
                </a:solidFill>
                <a:latin typeface="Lato"/>
                <a:ea typeface="Lato"/>
                <a:cs typeface="Lato"/>
                <a:sym typeface="Lato"/>
              </a:rPr>
              <a:t>Two paired samples t-tests to compare recall across delays.</a:t>
            </a:r>
            <a:endParaRPr sz="3600" dirty="0">
              <a:solidFill>
                <a:schemeClr val="dk1"/>
              </a:solidFill>
              <a:latin typeface="Lato"/>
              <a:ea typeface="Lato"/>
              <a:cs typeface="Lato"/>
              <a:sym typeface="Lato"/>
            </a:endParaRPr>
          </a:p>
          <a:p>
            <a:pPr marL="792355" lvl="1" indent="-457128">
              <a:buClr>
                <a:schemeClr val="dk1"/>
              </a:buClr>
              <a:buSzPts val="700"/>
              <a:buFont typeface="Lato"/>
              <a:buChar char="○"/>
            </a:pPr>
            <a:r>
              <a:rPr lang="en" sz="3600" dirty="0">
                <a:solidFill>
                  <a:schemeClr val="dk1"/>
                </a:solidFill>
                <a:latin typeface="Lato"/>
                <a:ea typeface="Lato"/>
                <a:cs typeface="Lato"/>
                <a:sym typeface="Lato"/>
              </a:rPr>
              <a:t>Four independent samples t-tests to analyze change scores and accuracy between central and peripheral details.</a:t>
            </a:r>
            <a:endParaRPr sz="3600" dirty="0">
              <a:solidFill>
                <a:schemeClr val="dk1"/>
              </a:solidFill>
              <a:latin typeface="Lato"/>
              <a:ea typeface="Lato"/>
              <a:cs typeface="Lato"/>
              <a:sym typeface="Lato"/>
            </a:endParaRPr>
          </a:p>
          <a:p>
            <a:pPr>
              <a:lnSpc>
                <a:spcPct val="120000"/>
              </a:lnSpc>
              <a:buClr>
                <a:schemeClr val="dk1"/>
              </a:buClr>
              <a:buSzPts val="1100"/>
            </a:pPr>
            <a:endParaRPr sz="3360" dirty="0">
              <a:solidFill>
                <a:schemeClr val="dk1"/>
              </a:solidFill>
              <a:latin typeface="Lato"/>
              <a:ea typeface="Lato"/>
              <a:cs typeface="Lato"/>
              <a:sym typeface="Lato"/>
            </a:endParaRPr>
          </a:p>
        </p:txBody>
      </p:sp>
      <p:sp>
        <p:nvSpPr>
          <p:cNvPr id="134" name="Google Shape;134;p25"/>
          <p:cNvSpPr txBox="1"/>
          <p:nvPr/>
        </p:nvSpPr>
        <p:spPr>
          <a:xfrm>
            <a:off x="350160" y="785445"/>
            <a:ext cx="8012160" cy="1850585"/>
          </a:xfrm>
          <a:prstGeom prst="rect">
            <a:avLst/>
          </a:prstGeom>
          <a:solidFill>
            <a:srgbClr val="A4C2F4"/>
          </a:solidFill>
          <a:ln w="114300" cap="flat" cmpd="sng">
            <a:solidFill>
              <a:srgbClr val="A4C2F4"/>
            </a:solidFill>
            <a:prstDash val="solid"/>
            <a:round/>
            <a:headEnd type="none" w="sm" len="sm"/>
            <a:tailEnd type="none" w="sm" len="sm"/>
          </a:ln>
        </p:spPr>
        <p:txBody>
          <a:bodyPr spcFirstLastPara="1" wrap="square" lIns="77040" tIns="38520" rIns="77040" bIns="38520" anchor="t" anchorCtr="0">
            <a:spAutoFit/>
          </a:bodyPr>
          <a:lstStyle/>
          <a:p>
            <a:pPr algn="ctr"/>
            <a:r>
              <a:rPr lang="en" sz="3840" b="1" u="sng" dirty="0">
                <a:solidFill>
                  <a:schemeClr val="dk1"/>
                </a:solidFill>
                <a:latin typeface="Lato"/>
                <a:ea typeface="Lato"/>
                <a:cs typeface="Lato"/>
                <a:sym typeface="Lato"/>
              </a:rPr>
              <a:t>Authors</a:t>
            </a:r>
            <a:r>
              <a:rPr lang="en" sz="3840" b="1" dirty="0">
                <a:solidFill>
                  <a:schemeClr val="dk1"/>
                </a:solidFill>
                <a:latin typeface="Lato"/>
                <a:ea typeface="Lato"/>
                <a:cs typeface="Lato"/>
                <a:sym typeface="Lato"/>
              </a:rPr>
              <a:t> </a:t>
            </a:r>
            <a:endParaRPr sz="960" dirty="0"/>
          </a:p>
          <a:p>
            <a:pPr algn="ctr"/>
            <a:r>
              <a:rPr lang="en" sz="3840" b="1" dirty="0">
                <a:solidFill>
                  <a:schemeClr val="dk1"/>
                </a:solidFill>
                <a:latin typeface="Lato"/>
                <a:ea typeface="Lato"/>
                <a:cs typeface="Lato"/>
                <a:sym typeface="Lato"/>
              </a:rPr>
              <a:t>Athena Filias, </a:t>
            </a:r>
            <a:r>
              <a:rPr lang="en" sz="3840" dirty="0">
                <a:solidFill>
                  <a:schemeClr val="dk1"/>
                </a:solidFill>
                <a:latin typeface="Lato"/>
                <a:ea typeface="Lato"/>
                <a:cs typeface="Lato"/>
                <a:sym typeface="Lato"/>
              </a:rPr>
              <a:t>Haley R. Dawson, PhD, Nadja Schreiber Compo, PhD</a:t>
            </a:r>
            <a:endParaRPr sz="3840" b="1" dirty="0">
              <a:solidFill>
                <a:schemeClr val="dk1"/>
              </a:solidFill>
              <a:latin typeface="Lato"/>
              <a:ea typeface="Lato"/>
              <a:cs typeface="Lato"/>
              <a:sym typeface="Lato"/>
            </a:endParaRPr>
          </a:p>
        </p:txBody>
      </p:sp>
      <p:sp>
        <p:nvSpPr>
          <p:cNvPr id="135" name="Google Shape;135;p25"/>
          <p:cNvSpPr txBox="1"/>
          <p:nvPr/>
        </p:nvSpPr>
        <p:spPr>
          <a:xfrm>
            <a:off x="36093954" y="3746613"/>
            <a:ext cx="7606805" cy="28344614"/>
          </a:xfrm>
          <a:prstGeom prst="rect">
            <a:avLst/>
          </a:prstGeom>
          <a:noFill/>
          <a:ln>
            <a:noFill/>
          </a:ln>
        </p:spPr>
        <p:txBody>
          <a:bodyPr spcFirstLastPara="1" wrap="square" lIns="77040" tIns="38520" rIns="77040" bIns="38520" anchor="t" anchorCtr="0">
            <a:noAutofit/>
          </a:bodyPr>
          <a:lstStyle/>
          <a:p>
            <a:pPr>
              <a:buClr>
                <a:schemeClr val="dk1"/>
              </a:buClr>
              <a:buSzPts val="1100"/>
            </a:pPr>
            <a:r>
              <a:rPr lang="en" sz="4400" u="sng" dirty="0">
                <a:solidFill>
                  <a:schemeClr val="dk1"/>
                </a:solidFill>
                <a:latin typeface="Lato Black"/>
                <a:ea typeface="Lato Black"/>
                <a:cs typeface="Lato Black"/>
                <a:sym typeface="Lato Black"/>
              </a:rPr>
              <a:t>DEMOGRAPHICS </a:t>
            </a:r>
            <a:endParaRPr sz="4400" u="sng" dirty="0">
              <a:solidFill>
                <a:schemeClr val="dk1"/>
              </a:solidFill>
              <a:latin typeface="Lato Black"/>
              <a:ea typeface="Lato Black"/>
              <a:cs typeface="Lato Black"/>
              <a:sym typeface="Lato Black"/>
            </a:endParaRPr>
          </a:p>
          <a:p>
            <a:pPr marL="548554" indent="-396178">
              <a:buClr>
                <a:schemeClr val="dk1"/>
              </a:buClr>
              <a:buSzPts val="700"/>
              <a:buFont typeface="Lato"/>
              <a:buChar char="●"/>
            </a:pPr>
            <a:r>
              <a:rPr lang="en" sz="3600" dirty="0">
                <a:solidFill>
                  <a:schemeClr val="dk1"/>
                </a:solidFill>
                <a:latin typeface="Lato"/>
                <a:ea typeface="Lato"/>
                <a:cs typeface="Lato"/>
                <a:sym typeface="Lato"/>
              </a:rPr>
              <a:t>105 undergraduate FIU students</a:t>
            </a:r>
            <a:endParaRPr sz="3600" u="sng" dirty="0">
              <a:solidFill>
                <a:schemeClr val="dk1"/>
              </a:solidFill>
              <a:latin typeface="Lato Black"/>
              <a:ea typeface="Lato Black"/>
              <a:cs typeface="Lato Black"/>
              <a:sym typeface="Lato Black"/>
            </a:endParaRPr>
          </a:p>
          <a:p>
            <a:pPr marL="792355" lvl="1" indent="-457128">
              <a:buClr>
                <a:schemeClr val="dk1"/>
              </a:buClr>
              <a:buSzPts val="700"/>
              <a:buFont typeface="Lato"/>
              <a:buChar char="○"/>
            </a:pPr>
            <a:r>
              <a:rPr lang="en" sz="3600" dirty="0">
                <a:solidFill>
                  <a:schemeClr val="dk1"/>
                </a:solidFill>
                <a:latin typeface="Lato"/>
                <a:ea typeface="Lato"/>
                <a:cs typeface="Lato"/>
                <a:sym typeface="Lato"/>
              </a:rPr>
              <a:t>Primarily White (71%), Hispanic (74%), and Female (79%)</a:t>
            </a:r>
            <a:endParaRPr sz="3600" dirty="0">
              <a:solidFill>
                <a:schemeClr val="dk1"/>
              </a:solidFill>
              <a:latin typeface="Lato"/>
              <a:ea typeface="Lato"/>
              <a:cs typeface="Lato"/>
              <a:sym typeface="Lato"/>
            </a:endParaRPr>
          </a:p>
          <a:p>
            <a:pPr>
              <a:buClr>
                <a:schemeClr val="dk1"/>
              </a:buClr>
              <a:buSzPts val="1100"/>
            </a:pPr>
            <a:endParaRPr sz="3600" dirty="0">
              <a:solidFill>
                <a:schemeClr val="dk1"/>
              </a:solidFill>
              <a:latin typeface="Lato"/>
              <a:ea typeface="Lato"/>
              <a:cs typeface="Lato"/>
              <a:sym typeface="Lato"/>
            </a:endParaRPr>
          </a:p>
          <a:p>
            <a:pPr>
              <a:lnSpc>
                <a:spcPct val="120000"/>
              </a:lnSpc>
              <a:buClr>
                <a:schemeClr val="dk1"/>
              </a:buClr>
              <a:buSzPts val="1100"/>
            </a:pPr>
            <a:r>
              <a:rPr lang="en" sz="4400" b="1" u="sng" dirty="0">
                <a:solidFill>
                  <a:schemeClr val="dk1"/>
                </a:solidFill>
                <a:latin typeface="Lato"/>
                <a:ea typeface="Lato"/>
                <a:cs typeface="Lato"/>
                <a:sym typeface="Lato"/>
              </a:rPr>
              <a:t>HYPOTHESES</a:t>
            </a:r>
            <a:endParaRPr sz="4400" b="1" u="sng" dirty="0">
              <a:solidFill>
                <a:schemeClr val="dk1"/>
              </a:solidFill>
              <a:latin typeface="Lato"/>
              <a:ea typeface="Lato"/>
              <a:cs typeface="Lato"/>
              <a:sym typeface="Lato"/>
            </a:endParaRPr>
          </a:p>
          <a:p>
            <a:pPr>
              <a:lnSpc>
                <a:spcPct val="120000"/>
              </a:lnSpc>
              <a:buClr>
                <a:schemeClr val="dk1"/>
              </a:buClr>
              <a:buSzPts val="1100"/>
            </a:pPr>
            <a:r>
              <a:rPr lang="en" sz="3600" b="1" dirty="0">
                <a:solidFill>
                  <a:schemeClr val="dk1"/>
                </a:solidFill>
                <a:latin typeface="Lato"/>
                <a:ea typeface="Lato"/>
                <a:cs typeface="Lato"/>
                <a:sym typeface="Lato"/>
              </a:rPr>
              <a:t>H1</a:t>
            </a:r>
            <a:r>
              <a:rPr lang="en" sz="3600" dirty="0">
                <a:solidFill>
                  <a:schemeClr val="dk1"/>
                </a:solidFill>
                <a:latin typeface="Lato"/>
                <a:ea typeface="Lato"/>
                <a:cs typeface="Lato"/>
                <a:sym typeface="Lato"/>
              </a:rPr>
              <a:t>: There will be a stronger effect of delay on peripheral details than central details </a:t>
            </a:r>
            <a:r>
              <a:rPr lang="en" sz="3600" b="1" dirty="0">
                <a:solidFill>
                  <a:schemeClr val="dk1"/>
                </a:solidFill>
                <a:latin typeface="Lato"/>
                <a:ea typeface="Lato"/>
                <a:cs typeface="Lato"/>
                <a:sym typeface="Lato"/>
              </a:rPr>
              <a:t>(</a:t>
            </a:r>
            <a:r>
              <a:rPr lang="en" sz="3600" b="1" dirty="0">
                <a:solidFill>
                  <a:srgbClr val="990000"/>
                </a:solidFill>
                <a:latin typeface="Lato"/>
                <a:ea typeface="Lato"/>
                <a:cs typeface="Lato"/>
                <a:sym typeface="Lato"/>
              </a:rPr>
              <a:t>x</a:t>
            </a:r>
            <a:r>
              <a:rPr lang="en"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a:p>
            <a:pPr>
              <a:lnSpc>
                <a:spcPct val="120000"/>
              </a:lnSpc>
              <a:buClr>
                <a:schemeClr val="dk1"/>
              </a:buClr>
              <a:buSzPts val="1100"/>
            </a:pPr>
            <a:r>
              <a:rPr lang="en" sz="3600" b="1" dirty="0">
                <a:solidFill>
                  <a:schemeClr val="dk1"/>
                </a:solidFill>
                <a:latin typeface="Lato"/>
                <a:ea typeface="Lato"/>
                <a:cs typeface="Lato"/>
                <a:sym typeface="Lato"/>
              </a:rPr>
              <a:t>H2</a:t>
            </a:r>
            <a:r>
              <a:rPr lang="en" sz="3600" dirty="0">
                <a:solidFill>
                  <a:schemeClr val="dk1"/>
                </a:solidFill>
                <a:latin typeface="Lato"/>
                <a:ea typeface="Lato"/>
                <a:cs typeface="Lato"/>
                <a:sym typeface="Lato"/>
              </a:rPr>
              <a:t>: There will be a stronger effect of delay on accurate peripheral details than accurate central details </a:t>
            </a:r>
            <a:r>
              <a:rPr lang="en" sz="3600" b="1" dirty="0">
                <a:solidFill>
                  <a:schemeClr val="dk1"/>
                </a:solidFill>
                <a:latin typeface="Lato"/>
                <a:ea typeface="Lato"/>
                <a:cs typeface="Lato"/>
                <a:sym typeface="Lato"/>
              </a:rPr>
              <a:t>(</a:t>
            </a:r>
            <a:r>
              <a:rPr lang="en" sz="3600" b="1" dirty="0">
                <a:solidFill>
                  <a:srgbClr val="990000"/>
                </a:solidFill>
                <a:latin typeface="Lato"/>
                <a:ea typeface="Lato"/>
                <a:cs typeface="Lato"/>
                <a:sym typeface="Lato"/>
              </a:rPr>
              <a:t>x</a:t>
            </a:r>
            <a:r>
              <a:rPr lang="en"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a:p>
            <a:pPr>
              <a:lnSpc>
                <a:spcPct val="120000"/>
              </a:lnSpc>
              <a:buClr>
                <a:schemeClr val="dk1"/>
              </a:buClr>
              <a:buSzPts val="1100"/>
            </a:pPr>
            <a:r>
              <a:rPr lang="en" sz="3600" b="1" dirty="0">
                <a:solidFill>
                  <a:schemeClr val="dk1"/>
                </a:solidFill>
                <a:latin typeface="Lato"/>
                <a:ea typeface="Lato"/>
                <a:cs typeface="Lato"/>
                <a:sym typeface="Lato"/>
              </a:rPr>
              <a:t>H3</a:t>
            </a:r>
            <a:r>
              <a:rPr lang="en" sz="3600" dirty="0">
                <a:solidFill>
                  <a:schemeClr val="dk1"/>
                </a:solidFill>
                <a:latin typeface="Lato"/>
                <a:ea typeface="Lato"/>
                <a:cs typeface="Lato"/>
                <a:sym typeface="Lato"/>
              </a:rPr>
              <a:t>: there will be more central details recalled after a 1-hour delay compared to a 2-week delay </a:t>
            </a:r>
            <a:r>
              <a:rPr lang="en" sz="3600" b="1" dirty="0">
                <a:solidFill>
                  <a:schemeClr val="dk1"/>
                </a:solidFill>
                <a:latin typeface="Lato"/>
                <a:ea typeface="Lato"/>
                <a:cs typeface="Lato"/>
                <a:sym typeface="Lato"/>
              </a:rPr>
              <a:t>(</a:t>
            </a:r>
            <a:r>
              <a:rPr lang="en" sz="3600" b="1" dirty="0">
                <a:solidFill>
                  <a:srgbClr val="990000"/>
                </a:solidFill>
                <a:latin typeface="Lato"/>
                <a:ea typeface="Lato"/>
                <a:cs typeface="Lato"/>
                <a:sym typeface="Lato"/>
              </a:rPr>
              <a:t>x</a:t>
            </a:r>
            <a:r>
              <a:rPr lang="en"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a:p>
            <a:pPr>
              <a:lnSpc>
                <a:spcPct val="120000"/>
              </a:lnSpc>
              <a:buClr>
                <a:schemeClr val="dk1"/>
              </a:buClr>
              <a:buSzPts val="1100"/>
            </a:pPr>
            <a:r>
              <a:rPr lang="en" sz="3600" b="1" dirty="0">
                <a:solidFill>
                  <a:schemeClr val="dk1"/>
                </a:solidFill>
                <a:latin typeface="Lato"/>
                <a:ea typeface="Lato"/>
                <a:cs typeface="Lato"/>
                <a:sym typeface="Lato"/>
              </a:rPr>
              <a:t>H4</a:t>
            </a:r>
            <a:r>
              <a:rPr lang="en" sz="3600" dirty="0">
                <a:solidFill>
                  <a:schemeClr val="dk1"/>
                </a:solidFill>
                <a:latin typeface="Lato"/>
                <a:ea typeface="Lato"/>
                <a:cs typeface="Lato"/>
                <a:sym typeface="Lato"/>
              </a:rPr>
              <a:t>: there will be less peripheral details recalled after a 2-week delay than 1-hour </a:t>
            </a:r>
            <a:r>
              <a:rPr lang="en" sz="3600" b="1" dirty="0">
                <a:solidFill>
                  <a:schemeClr val="dk1"/>
                </a:solidFill>
                <a:latin typeface="Lato"/>
                <a:ea typeface="Lato"/>
                <a:cs typeface="Lato"/>
                <a:sym typeface="Lato"/>
              </a:rPr>
              <a:t>(</a:t>
            </a:r>
            <a:r>
              <a:rPr lang="en" sz="3600" b="1" dirty="0">
                <a:solidFill>
                  <a:srgbClr val="990000"/>
                </a:solidFill>
                <a:latin typeface="Lato"/>
                <a:ea typeface="Lato"/>
                <a:cs typeface="Lato"/>
                <a:sym typeface="Lato"/>
              </a:rPr>
              <a:t>x</a:t>
            </a:r>
            <a:r>
              <a:rPr lang="en"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a:p>
            <a:pPr>
              <a:lnSpc>
                <a:spcPct val="120000"/>
              </a:lnSpc>
              <a:buClr>
                <a:schemeClr val="dk1"/>
              </a:buClr>
              <a:buSzPts val="1100"/>
            </a:pPr>
            <a:endParaRPr sz="3600" b="1" dirty="0">
              <a:solidFill>
                <a:schemeClr val="dk1"/>
              </a:solidFill>
              <a:latin typeface="Lato"/>
              <a:ea typeface="Lato"/>
              <a:cs typeface="Lato"/>
              <a:sym typeface="Lato"/>
            </a:endParaRPr>
          </a:p>
          <a:p>
            <a:r>
              <a:rPr lang="en" sz="4400" b="1" u="sng" dirty="0">
                <a:solidFill>
                  <a:schemeClr val="dk1"/>
                </a:solidFill>
                <a:latin typeface="Lato"/>
                <a:ea typeface="Lato"/>
                <a:cs typeface="Lato"/>
                <a:sym typeface="Lato"/>
              </a:rPr>
              <a:t>RESULTS</a:t>
            </a:r>
            <a:endParaRPr sz="4400" b="1" u="sng" dirty="0">
              <a:solidFill>
                <a:schemeClr val="dk1"/>
              </a:solidFill>
              <a:latin typeface="Lato"/>
              <a:ea typeface="Lato"/>
              <a:cs typeface="Lato"/>
              <a:sym typeface="Lato"/>
            </a:endParaRPr>
          </a:p>
          <a:p>
            <a:r>
              <a:rPr lang="en" sz="3600" dirty="0">
                <a:solidFill>
                  <a:schemeClr val="dk1"/>
                </a:solidFill>
                <a:latin typeface="Lato"/>
                <a:ea typeface="Lato"/>
                <a:cs typeface="Lato"/>
                <a:sym typeface="Lato"/>
              </a:rPr>
              <a:t>None of the hypotheses were supported. Findings suggest</a:t>
            </a:r>
            <a:r>
              <a:rPr lang="en" sz="3600" b="1" dirty="0">
                <a:solidFill>
                  <a:schemeClr val="dk1"/>
                </a:solidFill>
                <a:latin typeface="Lato"/>
                <a:ea typeface="Lato"/>
                <a:cs typeface="Lato"/>
                <a:sym typeface="Lato"/>
              </a:rPr>
              <a:t>  </a:t>
            </a:r>
            <a:r>
              <a:rPr lang="en" sz="3600" dirty="0">
                <a:solidFill>
                  <a:schemeClr val="dk1"/>
                </a:solidFill>
                <a:latin typeface="Lato"/>
                <a:ea typeface="Lato"/>
                <a:cs typeface="Lato"/>
                <a:sym typeface="Lato"/>
              </a:rPr>
              <a:t>short-term retrieval enhanced peripheral recall and accuracy, while central details remained unchanged.</a:t>
            </a:r>
            <a:endParaRPr sz="3600" dirty="0">
              <a:solidFill>
                <a:schemeClr val="dk1"/>
              </a:solidFill>
              <a:latin typeface="Lato"/>
              <a:ea typeface="Lato"/>
              <a:cs typeface="Lato"/>
              <a:sym typeface="Lato"/>
            </a:endParaRPr>
          </a:p>
          <a:p>
            <a:r>
              <a:rPr lang="en" sz="3600" b="1" dirty="0">
                <a:solidFill>
                  <a:schemeClr val="dk1"/>
                </a:solidFill>
                <a:latin typeface="Lato"/>
                <a:ea typeface="Lato"/>
                <a:cs typeface="Lato"/>
                <a:sym typeface="Lato"/>
              </a:rPr>
              <a:t>H1&amp;H2: </a:t>
            </a:r>
            <a:r>
              <a:rPr lang="en" sz="3600" dirty="0">
                <a:solidFill>
                  <a:schemeClr val="dk1"/>
                </a:solidFill>
                <a:latin typeface="Lato"/>
                <a:ea typeface="Lato"/>
                <a:cs typeface="Lato"/>
                <a:sym typeface="Lato"/>
              </a:rPr>
              <a:t>peripheral details and accurate peripheral details increased after a 1-hour delay, while central details remained unchanged. No significant differences were found after a 2-week delay.</a:t>
            </a:r>
            <a:endParaRPr sz="3600" dirty="0">
              <a:solidFill>
                <a:schemeClr val="dk1"/>
              </a:solidFill>
              <a:latin typeface="Lato"/>
              <a:ea typeface="Lato"/>
              <a:cs typeface="Lato"/>
              <a:sym typeface="Lato"/>
            </a:endParaRPr>
          </a:p>
          <a:p>
            <a:r>
              <a:rPr lang="en" sz="3600" b="1" dirty="0">
                <a:solidFill>
                  <a:schemeClr val="dk1"/>
                </a:solidFill>
                <a:latin typeface="Lato"/>
                <a:ea typeface="Lato"/>
                <a:cs typeface="Lato"/>
                <a:sym typeface="Lato"/>
              </a:rPr>
              <a:t>H3&amp;H4:</a:t>
            </a:r>
            <a:r>
              <a:rPr lang="en" sz="3600" dirty="0">
                <a:solidFill>
                  <a:schemeClr val="dk1"/>
                </a:solidFill>
                <a:latin typeface="Lato"/>
                <a:ea typeface="Lato"/>
                <a:cs typeface="Lato"/>
                <a:sym typeface="Lato"/>
              </a:rPr>
              <a:t> recall of central and peripheral details remained stable over time</a:t>
            </a:r>
            <a:endParaRPr sz="3600" dirty="0">
              <a:solidFill>
                <a:schemeClr val="dk1"/>
              </a:solidFill>
              <a:latin typeface="Lato"/>
              <a:ea typeface="Lato"/>
              <a:cs typeface="Lato"/>
              <a:sym typeface="Lato"/>
            </a:endParaRPr>
          </a:p>
          <a:p>
            <a:endParaRPr sz="3600" dirty="0">
              <a:solidFill>
                <a:schemeClr val="dk1"/>
              </a:solidFill>
              <a:latin typeface="Lato"/>
              <a:ea typeface="Lato"/>
              <a:cs typeface="Lato"/>
              <a:sym typeface="Lato"/>
            </a:endParaRPr>
          </a:p>
          <a:p>
            <a:r>
              <a:rPr lang="en" sz="4400" b="1" u="sng" dirty="0">
                <a:solidFill>
                  <a:schemeClr val="dk1"/>
                </a:solidFill>
                <a:latin typeface="Lato"/>
                <a:ea typeface="Lato"/>
                <a:cs typeface="Lato"/>
                <a:sym typeface="Lato"/>
              </a:rPr>
              <a:t>LIMITATIONS</a:t>
            </a:r>
            <a:endParaRPr sz="3600" dirty="0">
              <a:solidFill>
                <a:schemeClr val="dk1"/>
              </a:solidFill>
              <a:latin typeface="Lato"/>
              <a:ea typeface="Lato"/>
              <a:cs typeface="Lato"/>
              <a:sym typeface="Lato"/>
            </a:endParaRPr>
          </a:p>
          <a:p>
            <a:pPr marL="487603" indent="-457128">
              <a:lnSpc>
                <a:spcPct val="120000"/>
              </a:lnSpc>
              <a:buClr>
                <a:schemeClr val="dk1"/>
              </a:buClr>
              <a:buSzPts val="700"/>
              <a:buFont typeface="Lato"/>
              <a:buChar char="●"/>
            </a:pPr>
            <a:r>
              <a:rPr lang="en" sz="3600" dirty="0">
                <a:solidFill>
                  <a:schemeClr val="dk1"/>
                </a:solidFill>
                <a:latin typeface="Lato"/>
                <a:ea typeface="Lato"/>
                <a:cs typeface="Lato"/>
                <a:sym typeface="Lato"/>
              </a:rPr>
              <a:t>Subjective definition of central and peripheral details may have skewed results.</a:t>
            </a:r>
            <a:endParaRPr sz="3600" dirty="0">
              <a:solidFill>
                <a:schemeClr val="dk1"/>
              </a:solidFill>
              <a:latin typeface="Lato"/>
              <a:ea typeface="Lato"/>
              <a:cs typeface="Lato"/>
              <a:sym typeface="Lato"/>
            </a:endParaRPr>
          </a:p>
          <a:p>
            <a:pPr marL="487603" indent="-457128">
              <a:lnSpc>
                <a:spcPct val="120000"/>
              </a:lnSpc>
              <a:buClr>
                <a:schemeClr val="dk1"/>
              </a:buClr>
              <a:buSzPts val="700"/>
              <a:buFont typeface="Lato"/>
              <a:buChar char="●"/>
            </a:pPr>
            <a:r>
              <a:rPr lang="en" sz="3600" dirty="0">
                <a:solidFill>
                  <a:schemeClr val="dk1"/>
                </a:solidFill>
                <a:latin typeface="Lato"/>
                <a:ea typeface="Lato"/>
                <a:cs typeface="Lato"/>
                <a:sym typeface="Lato"/>
              </a:rPr>
              <a:t>The tightly focused mock crime video provided limited peripheral details for recall.</a:t>
            </a:r>
            <a:endParaRPr sz="3600" dirty="0">
              <a:solidFill>
                <a:schemeClr val="dk1"/>
              </a:solidFill>
              <a:latin typeface="Lato"/>
              <a:ea typeface="Lato"/>
              <a:cs typeface="Lato"/>
              <a:sym typeface="Lato"/>
            </a:endParaRPr>
          </a:p>
          <a:p>
            <a:pPr marL="487603" indent="-457128">
              <a:lnSpc>
                <a:spcPct val="120000"/>
              </a:lnSpc>
              <a:buClr>
                <a:schemeClr val="dk1"/>
              </a:buClr>
              <a:buSzPts val="700"/>
              <a:buFont typeface="Lato"/>
              <a:buChar char="●"/>
            </a:pPr>
            <a:r>
              <a:rPr lang="en" sz="3600" dirty="0">
                <a:solidFill>
                  <a:schemeClr val="dk1"/>
                </a:solidFill>
                <a:latin typeface="Lato"/>
                <a:ea typeface="Lato"/>
                <a:cs typeface="Lato"/>
                <a:sym typeface="Lato"/>
              </a:rPr>
              <a:t>There was a ceiling effect on overall accuracy rates (</a:t>
            </a:r>
            <a:r>
              <a:rPr lang="en" sz="3600" i="1" dirty="0">
                <a:solidFill>
                  <a:schemeClr val="dk1"/>
                </a:solidFill>
                <a:latin typeface="Lato"/>
                <a:ea typeface="Lato"/>
                <a:cs typeface="Lato"/>
                <a:sym typeface="Lato"/>
              </a:rPr>
              <a:t>M</a:t>
            </a:r>
            <a:r>
              <a:rPr lang="en" sz="3600" dirty="0">
                <a:solidFill>
                  <a:schemeClr val="dk1"/>
                </a:solidFill>
                <a:latin typeface="Lato"/>
                <a:ea typeface="Lato"/>
                <a:cs typeface="Lato"/>
                <a:sym typeface="Lato"/>
              </a:rPr>
              <a:t> = 87%)</a:t>
            </a:r>
            <a:endParaRPr sz="3600" dirty="0">
              <a:solidFill>
                <a:schemeClr val="dk1"/>
              </a:solidFill>
              <a:latin typeface="Lato"/>
              <a:ea typeface="Lato"/>
              <a:cs typeface="Lato"/>
              <a:sym typeface="Lato"/>
            </a:endParaRPr>
          </a:p>
        </p:txBody>
      </p:sp>
      <p:sp>
        <p:nvSpPr>
          <p:cNvPr id="136" name="Google Shape;136;p25"/>
          <p:cNvSpPr txBox="1"/>
          <p:nvPr/>
        </p:nvSpPr>
        <p:spPr>
          <a:xfrm>
            <a:off x="15628522" y="12746798"/>
            <a:ext cx="2593440" cy="779040"/>
          </a:xfrm>
          <a:prstGeom prst="rect">
            <a:avLst/>
          </a:prstGeom>
          <a:noFill/>
          <a:ln>
            <a:noFill/>
          </a:ln>
        </p:spPr>
        <p:txBody>
          <a:bodyPr spcFirstLastPara="1" wrap="square" lIns="77040" tIns="77040" rIns="77040" bIns="77040" anchor="ctr" anchorCtr="0">
            <a:noAutofit/>
          </a:bodyPr>
          <a:lstStyle/>
          <a:p>
            <a:pPr algn="ctr"/>
            <a:r>
              <a:rPr lang="en" sz="4320">
                <a:solidFill>
                  <a:srgbClr val="002060"/>
                </a:solidFill>
                <a:latin typeface="Roboto"/>
                <a:ea typeface="Roboto"/>
                <a:cs typeface="Roboto"/>
                <a:sym typeface="Roboto"/>
              </a:rPr>
              <a:t>M = 3.12</a:t>
            </a:r>
            <a:endParaRPr sz="4320">
              <a:solidFill>
                <a:srgbClr val="002060"/>
              </a:solidFill>
            </a:endParaRPr>
          </a:p>
        </p:txBody>
      </p:sp>
      <p:sp>
        <p:nvSpPr>
          <p:cNvPr id="137" name="Google Shape;137;p25"/>
          <p:cNvSpPr txBox="1"/>
          <p:nvPr/>
        </p:nvSpPr>
        <p:spPr>
          <a:xfrm>
            <a:off x="19113379" y="16569552"/>
            <a:ext cx="2666400" cy="779626"/>
          </a:xfrm>
          <a:prstGeom prst="rect">
            <a:avLst/>
          </a:prstGeom>
          <a:noFill/>
          <a:ln>
            <a:noFill/>
          </a:ln>
        </p:spPr>
        <p:txBody>
          <a:bodyPr spcFirstLastPara="1" wrap="square" lIns="77040" tIns="77040" rIns="77040" bIns="77040" anchor="ctr" anchorCtr="0">
            <a:noAutofit/>
          </a:bodyPr>
          <a:lstStyle/>
          <a:p>
            <a:pPr algn="ctr"/>
            <a:r>
              <a:rPr lang="en" sz="4320">
                <a:solidFill>
                  <a:srgbClr val="002060"/>
                </a:solidFill>
                <a:latin typeface="Roboto"/>
                <a:ea typeface="Roboto"/>
                <a:cs typeface="Roboto"/>
                <a:sym typeface="Roboto"/>
              </a:rPr>
              <a:t>M =7.67</a:t>
            </a:r>
            <a:endParaRPr sz="4320">
              <a:solidFill>
                <a:srgbClr val="002060"/>
              </a:solidFill>
            </a:endParaRPr>
          </a:p>
        </p:txBody>
      </p:sp>
      <p:sp>
        <p:nvSpPr>
          <p:cNvPr id="138" name="Google Shape;138;p25"/>
          <p:cNvSpPr txBox="1"/>
          <p:nvPr/>
        </p:nvSpPr>
        <p:spPr>
          <a:xfrm>
            <a:off x="22979920" y="8106617"/>
            <a:ext cx="12577156" cy="700916"/>
          </a:xfrm>
          <a:prstGeom prst="rect">
            <a:avLst/>
          </a:prstGeom>
          <a:noFill/>
          <a:ln>
            <a:noFill/>
          </a:ln>
        </p:spPr>
        <p:txBody>
          <a:bodyPr spcFirstLastPara="1" wrap="square" lIns="77040" tIns="77040" rIns="77040" bIns="77040" anchor="ctr" anchorCtr="0">
            <a:noAutofit/>
          </a:bodyPr>
          <a:lstStyle/>
          <a:p>
            <a:pPr algn="ctr">
              <a:lnSpc>
                <a:spcPct val="115000"/>
              </a:lnSpc>
            </a:pPr>
            <a:r>
              <a:rPr lang="en" sz="4000" dirty="0">
                <a:solidFill>
                  <a:schemeClr val="lt1"/>
                </a:solidFill>
              </a:rPr>
              <a:t>Immediate vs </a:t>
            </a:r>
            <a:r>
              <a:rPr lang="en" sz="4000" dirty="0">
                <a:solidFill>
                  <a:srgbClr val="FFD966"/>
                </a:solidFill>
              </a:rPr>
              <a:t>2-week Delay</a:t>
            </a:r>
            <a:r>
              <a:rPr lang="en" sz="4000" dirty="0">
                <a:solidFill>
                  <a:schemeClr val="lt1"/>
                </a:solidFill>
              </a:rPr>
              <a:t> on Recall of Crime Details</a:t>
            </a:r>
            <a:endParaRPr sz="6000" u="sng" dirty="0">
              <a:solidFill>
                <a:schemeClr val="lt1"/>
              </a:solidFill>
              <a:latin typeface="Roboto"/>
              <a:ea typeface="Roboto"/>
              <a:cs typeface="Roboto"/>
              <a:sym typeface="Roboto"/>
            </a:endParaRPr>
          </a:p>
        </p:txBody>
      </p:sp>
      <p:sp>
        <p:nvSpPr>
          <p:cNvPr id="139" name="Google Shape;139;p25"/>
          <p:cNvSpPr txBox="1"/>
          <p:nvPr/>
        </p:nvSpPr>
        <p:spPr>
          <a:xfrm>
            <a:off x="7822339" y="20235212"/>
            <a:ext cx="15939220" cy="743504"/>
          </a:xfrm>
          <a:prstGeom prst="rect">
            <a:avLst/>
          </a:prstGeom>
          <a:noFill/>
          <a:ln>
            <a:noFill/>
          </a:ln>
        </p:spPr>
        <p:txBody>
          <a:bodyPr spcFirstLastPara="1" wrap="square" lIns="77040" tIns="77040" rIns="77040" bIns="77040" anchor="ctr" anchorCtr="0">
            <a:noAutofit/>
          </a:bodyPr>
          <a:lstStyle/>
          <a:p>
            <a:pPr algn="ctr">
              <a:lnSpc>
                <a:spcPct val="115000"/>
              </a:lnSpc>
              <a:buClr>
                <a:schemeClr val="dk1"/>
              </a:buClr>
              <a:buSzPts val="1100"/>
            </a:pPr>
            <a:r>
              <a:rPr lang="en" sz="4400" dirty="0">
                <a:solidFill>
                  <a:schemeClr val="lt1"/>
                </a:solidFill>
              </a:rPr>
              <a:t>Central vs. Peripheral Recall &amp; Accuracy </a:t>
            </a:r>
            <a:r>
              <a:rPr lang="en" sz="4400" dirty="0">
                <a:solidFill>
                  <a:srgbClr val="FFE599"/>
                </a:solidFill>
              </a:rPr>
              <a:t>Change Scores</a:t>
            </a:r>
            <a:endParaRPr sz="4400" i="1" dirty="0">
              <a:solidFill>
                <a:schemeClr val="lt1"/>
              </a:solidFill>
              <a:latin typeface="Roboto"/>
              <a:ea typeface="Roboto"/>
              <a:cs typeface="Roboto"/>
              <a:sym typeface="Roboto"/>
            </a:endParaRPr>
          </a:p>
        </p:txBody>
      </p:sp>
      <p:sp>
        <p:nvSpPr>
          <p:cNvPr id="140" name="Google Shape;140;p25"/>
          <p:cNvSpPr txBox="1"/>
          <p:nvPr/>
        </p:nvSpPr>
        <p:spPr>
          <a:xfrm>
            <a:off x="23699462" y="20180066"/>
            <a:ext cx="11208960" cy="780480"/>
          </a:xfrm>
          <a:prstGeom prst="rect">
            <a:avLst/>
          </a:prstGeom>
          <a:noFill/>
          <a:ln>
            <a:noFill/>
          </a:ln>
        </p:spPr>
        <p:txBody>
          <a:bodyPr spcFirstLastPara="1" wrap="square" lIns="77040" tIns="77040" rIns="77040" bIns="77040" anchor="ctr" anchorCtr="0">
            <a:noAutofit/>
          </a:bodyPr>
          <a:lstStyle/>
          <a:p>
            <a:pPr algn="ctr"/>
            <a:r>
              <a:rPr lang="en" sz="4800" dirty="0">
                <a:solidFill>
                  <a:srgbClr val="FFD966"/>
                </a:solidFill>
                <a:latin typeface="Roboto"/>
                <a:ea typeface="Roboto"/>
                <a:cs typeface="Roboto"/>
                <a:sym typeface="Roboto"/>
              </a:rPr>
              <a:t>Central Ring </a:t>
            </a:r>
            <a:r>
              <a:rPr lang="en" sz="4800" dirty="0">
                <a:solidFill>
                  <a:schemeClr val="lt1"/>
                </a:solidFill>
                <a:latin typeface="Roboto"/>
                <a:ea typeface="Roboto"/>
                <a:cs typeface="Roboto"/>
                <a:sym typeface="Roboto"/>
              </a:rPr>
              <a:t>Visual Demonstration</a:t>
            </a:r>
            <a:endParaRPr sz="4800" dirty="0">
              <a:solidFill>
                <a:schemeClr val="accent4"/>
              </a:solidFill>
              <a:latin typeface="Roboto"/>
              <a:ea typeface="Roboto"/>
              <a:cs typeface="Roboto"/>
              <a:sym typeface="Roboto"/>
            </a:endParaRPr>
          </a:p>
        </p:txBody>
      </p:sp>
      <p:sp>
        <p:nvSpPr>
          <p:cNvPr id="142" name="Google Shape;142;p25"/>
          <p:cNvSpPr txBox="1"/>
          <p:nvPr/>
        </p:nvSpPr>
        <p:spPr>
          <a:xfrm>
            <a:off x="27431822" y="24102929"/>
            <a:ext cx="3004800" cy="811800"/>
          </a:xfrm>
          <a:prstGeom prst="rect">
            <a:avLst/>
          </a:prstGeom>
          <a:noFill/>
          <a:ln>
            <a:noFill/>
          </a:ln>
        </p:spPr>
        <p:txBody>
          <a:bodyPr spcFirstLastPara="1" wrap="square" lIns="77040" tIns="77040" rIns="77040" bIns="77040" anchor="ctr" anchorCtr="0">
            <a:noAutofit/>
          </a:bodyPr>
          <a:lstStyle/>
          <a:p>
            <a:pPr algn="ctr"/>
            <a:r>
              <a:rPr lang="en" sz="4320">
                <a:solidFill>
                  <a:srgbClr val="002060"/>
                </a:solidFill>
                <a:latin typeface="Roboto"/>
                <a:ea typeface="Roboto"/>
                <a:cs typeface="Roboto"/>
                <a:sym typeface="Roboto"/>
              </a:rPr>
              <a:t>M = 25.3%</a:t>
            </a:r>
            <a:endParaRPr sz="4320">
              <a:solidFill>
                <a:srgbClr val="002060"/>
              </a:solidFill>
            </a:endParaRPr>
          </a:p>
        </p:txBody>
      </p:sp>
      <p:sp>
        <p:nvSpPr>
          <p:cNvPr id="143" name="Google Shape;143;p25"/>
          <p:cNvSpPr txBox="1"/>
          <p:nvPr/>
        </p:nvSpPr>
        <p:spPr>
          <a:xfrm>
            <a:off x="26566927" y="26185327"/>
            <a:ext cx="3267202" cy="811800"/>
          </a:xfrm>
          <a:prstGeom prst="rect">
            <a:avLst/>
          </a:prstGeom>
          <a:noFill/>
          <a:ln>
            <a:noFill/>
          </a:ln>
        </p:spPr>
        <p:txBody>
          <a:bodyPr spcFirstLastPara="1" wrap="square" lIns="77040" tIns="77040" rIns="77040" bIns="77040" anchor="ctr" anchorCtr="0">
            <a:noAutofit/>
          </a:bodyPr>
          <a:lstStyle/>
          <a:p>
            <a:pPr algn="ctr"/>
            <a:r>
              <a:rPr lang="en" sz="4320">
                <a:solidFill>
                  <a:srgbClr val="002060"/>
                </a:solidFill>
                <a:latin typeface="Roboto"/>
                <a:ea typeface="Roboto"/>
                <a:cs typeface="Roboto"/>
                <a:sym typeface="Roboto"/>
              </a:rPr>
              <a:t>M = 14.0%</a:t>
            </a:r>
            <a:endParaRPr sz="4320">
              <a:solidFill>
                <a:srgbClr val="002060"/>
              </a:solidFill>
            </a:endParaRPr>
          </a:p>
        </p:txBody>
      </p:sp>
      <p:sp>
        <p:nvSpPr>
          <p:cNvPr id="144" name="Google Shape;144;p25"/>
          <p:cNvSpPr txBox="1"/>
          <p:nvPr/>
        </p:nvSpPr>
        <p:spPr>
          <a:xfrm>
            <a:off x="7935661" y="8169030"/>
            <a:ext cx="14440455" cy="651179"/>
          </a:xfrm>
          <a:prstGeom prst="rect">
            <a:avLst/>
          </a:prstGeom>
          <a:noFill/>
          <a:ln>
            <a:noFill/>
          </a:ln>
        </p:spPr>
        <p:txBody>
          <a:bodyPr spcFirstLastPara="1" wrap="square" lIns="77040" tIns="77040" rIns="77040" bIns="77040" anchor="ctr" anchorCtr="0">
            <a:noAutofit/>
          </a:bodyPr>
          <a:lstStyle/>
          <a:p>
            <a:pPr algn="ctr">
              <a:lnSpc>
                <a:spcPct val="115000"/>
              </a:lnSpc>
              <a:buClr>
                <a:schemeClr val="dk1"/>
              </a:buClr>
              <a:buSzPts val="1100"/>
            </a:pPr>
            <a:r>
              <a:rPr lang="en" sz="4000" dirty="0">
                <a:solidFill>
                  <a:schemeClr val="lt1"/>
                </a:solidFill>
              </a:rPr>
              <a:t>Immediate vs </a:t>
            </a:r>
            <a:r>
              <a:rPr lang="en" sz="4000" dirty="0">
                <a:solidFill>
                  <a:srgbClr val="FFD966"/>
                </a:solidFill>
              </a:rPr>
              <a:t>1-Hour Delay</a:t>
            </a:r>
            <a:r>
              <a:rPr lang="en" sz="4000" dirty="0">
                <a:solidFill>
                  <a:schemeClr val="lt1"/>
                </a:solidFill>
              </a:rPr>
              <a:t> on Recall of Crime Details</a:t>
            </a:r>
            <a:endParaRPr sz="1050" u="sng" dirty="0">
              <a:solidFill>
                <a:schemeClr val="lt1"/>
              </a:solidFill>
              <a:latin typeface="Roboto"/>
              <a:ea typeface="Roboto"/>
              <a:cs typeface="Roboto"/>
              <a:sym typeface="Roboto"/>
            </a:endParaRPr>
          </a:p>
        </p:txBody>
      </p:sp>
      <p:cxnSp>
        <p:nvCxnSpPr>
          <p:cNvPr id="145" name="Google Shape;145;p25"/>
          <p:cNvCxnSpPr>
            <a:cxnSpLocks/>
          </p:cNvCxnSpPr>
          <p:nvPr/>
        </p:nvCxnSpPr>
        <p:spPr>
          <a:xfrm flipH="1">
            <a:off x="22008960" y="8817046"/>
            <a:ext cx="22320" cy="7491544"/>
          </a:xfrm>
          <a:prstGeom prst="straightConnector1">
            <a:avLst/>
          </a:prstGeom>
          <a:noFill/>
          <a:ln w="9525" cap="flat" cmpd="sng">
            <a:solidFill>
              <a:srgbClr val="7FA8EC"/>
            </a:solidFill>
            <a:prstDash val="solid"/>
            <a:round/>
            <a:headEnd type="none" w="med" len="med"/>
            <a:tailEnd type="none" w="med" len="med"/>
          </a:ln>
        </p:spPr>
      </p:cxnSp>
      <p:pic>
        <p:nvPicPr>
          <p:cNvPr id="146" name="Google Shape;146;p25"/>
          <p:cNvPicPr preferRelativeResize="0"/>
          <p:nvPr/>
        </p:nvPicPr>
        <p:blipFill>
          <a:blip r:embed="rId3">
            <a:alphaModFix/>
          </a:blip>
          <a:stretch>
            <a:fillRect/>
          </a:stretch>
        </p:blipFill>
        <p:spPr>
          <a:xfrm>
            <a:off x="9947128" y="8970786"/>
            <a:ext cx="11458027" cy="9289523"/>
          </a:xfrm>
          <a:prstGeom prst="rect">
            <a:avLst/>
          </a:prstGeom>
          <a:solidFill>
            <a:srgbClr val="002060"/>
          </a:solidFill>
          <a:ln>
            <a:noFill/>
          </a:ln>
        </p:spPr>
      </p:pic>
      <p:pic>
        <p:nvPicPr>
          <p:cNvPr id="147" name="Google Shape;147;p25"/>
          <p:cNvPicPr preferRelativeResize="0"/>
          <p:nvPr/>
        </p:nvPicPr>
        <p:blipFill>
          <a:blip r:embed="rId4">
            <a:alphaModFix/>
          </a:blip>
          <a:stretch>
            <a:fillRect/>
          </a:stretch>
        </p:blipFill>
        <p:spPr>
          <a:xfrm>
            <a:off x="22979920" y="21247847"/>
            <a:ext cx="12022948" cy="9391679"/>
          </a:xfrm>
          <a:prstGeom prst="rect">
            <a:avLst/>
          </a:prstGeom>
          <a:solidFill>
            <a:srgbClr val="002060"/>
          </a:solidFill>
          <a:ln>
            <a:noFill/>
          </a:ln>
        </p:spPr>
      </p:pic>
      <p:pic>
        <p:nvPicPr>
          <p:cNvPr id="148" name="Google Shape;148;p25"/>
          <p:cNvPicPr preferRelativeResize="0"/>
          <p:nvPr/>
        </p:nvPicPr>
        <p:blipFill>
          <a:blip r:embed="rId5">
            <a:alphaModFix/>
          </a:blip>
          <a:stretch>
            <a:fillRect/>
          </a:stretch>
        </p:blipFill>
        <p:spPr>
          <a:xfrm>
            <a:off x="23513129" y="9096708"/>
            <a:ext cx="11489739" cy="9391680"/>
          </a:xfrm>
          <a:prstGeom prst="rect">
            <a:avLst/>
          </a:prstGeom>
          <a:solidFill>
            <a:srgbClr val="002060"/>
          </a:solidFill>
          <a:ln>
            <a:noFill/>
          </a:ln>
        </p:spPr>
      </p:pic>
      <p:pic>
        <p:nvPicPr>
          <p:cNvPr id="149" name="Google Shape;149;p25"/>
          <p:cNvPicPr preferRelativeResize="0"/>
          <p:nvPr/>
        </p:nvPicPr>
        <p:blipFill>
          <a:blip r:embed="rId6">
            <a:alphaModFix/>
          </a:blip>
          <a:stretch>
            <a:fillRect/>
          </a:stretch>
        </p:blipFill>
        <p:spPr>
          <a:xfrm>
            <a:off x="10020607" y="21557799"/>
            <a:ext cx="11406209" cy="9264106"/>
          </a:xfrm>
          <a:prstGeom prst="rect">
            <a:avLst/>
          </a:prstGeom>
          <a:solidFill>
            <a:srgbClr val="002060"/>
          </a:solidFill>
          <a:ln>
            <a:noFill/>
          </a:ln>
        </p:spPr>
      </p:pic>
      <p:cxnSp>
        <p:nvCxnSpPr>
          <p:cNvPr id="150" name="Google Shape;150;p25"/>
          <p:cNvCxnSpPr>
            <a:cxnSpLocks/>
          </p:cNvCxnSpPr>
          <p:nvPr/>
        </p:nvCxnSpPr>
        <p:spPr>
          <a:xfrm flipH="1">
            <a:off x="22176651" y="21777338"/>
            <a:ext cx="22320" cy="8862188"/>
          </a:xfrm>
          <a:prstGeom prst="straightConnector1">
            <a:avLst/>
          </a:prstGeom>
          <a:noFill/>
          <a:ln w="9525" cap="flat" cmpd="sng">
            <a:solidFill>
              <a:srgbClr val="7FA8EC"/>
            </a:solidFill>
            <a:prstDash val="solid"/>
            <a:round/>
            <a:headEnd type="none" w="med" len="med"/>
            <a:tailEnd type="none" w="med" len="med"/>
          </a:ln>
        </p:spPr>
      </p:cxnSp>
      <p:cxnSp>
        <p:nvCxnSpPr>
          <p:cNvPr id="151" name="Google Shape;151;p25"/>
          <p:cNvCxnSpPr/>
          <p:nvPr/>
        </p:nvCxnSpPr>
        <p:spPr>
          <a:xfrm>
            <a:off x="11152579" y="19490998"/>
            <a:ext cx="21254400" cy="99360"/>
          </a:xfrm>
          <a:prstGeom prst="straightConnector1">
            <a:avLst/>
          </a:prstGeom>
          <a:noFill/>
          <a:ln w="9525" cap="flat" cmpd="sng">
            <a:solidFill>
              <a:srgbClr val="7FA8EC"/>
            </a:solidFill>
            <a:prstDash val="solid"/>
            <a:round/>
            <a:headEnd type="none" w="med" len="med"/>
            <a:tailEnd type="none" w="med" len="med"/>
          </a:ln>
        </p:spPr>
      </p:cxnSp>
      <p:pic>
        <p:nvPicPr>
          <p:cNvPr id="152" name="Google Shape;152;p25"/>
          <p:cNvPicPr preferRelativeResize="0"/>
          <p:nvPr/>
        </p:nvPicPr>
        <p:blipFill>
          <a:blip r:embed="rId7">
            <a:alphaModFix/>
          </a:blip>
          <a:stretch>
            <a:fillRect/>
          </a:stretch>
        </p:blipFill>
        <p:spPr>
          <a:xfrm>
            <a:off x="36093955" y="827173"/>
            <a:ext cx="5499370" cy="2548248"/>
          </a:xfrm>
          <a:prstGeom prst="rect">
            <a:avLst/>
          </a:prstGeom>
          <a:noFill/>
          <a:ln>
            <a:noFill/>
          </a:ln>
        </p:spPr>
      </p:pic>
      <p:sp>
        <p:nvSpPr>
          <p:cNvPr id="153" name="Google Shape;153;p25"/>
          <p:cNvSpPr txBox="1"/>
          <p:nvPr/>
        </p:nvSpPr>
        <p:spPr>
          <a:xfrm rot="-5400000">
            <a:off x="4563688" y="13218846"/>
            <a:ext cx="9391680" cy="1624915"/>
          </a:xfrm>
          <a:prstGeom prst="rect">
            <a:avLst/>
          </a:prstGeom>
          <a:noFill/>
          <a:ln>
            <a:noFill/>
          </a:ln>
        </p:spPr>
        <p:txBody>
          <a:bodyPr spcFirstLastPara="1" wrap="square" lIns="438840" tIns="438840" rIns="438840" bIns="438840" anchor="t" anchorCtr="0">
            <a:spAutoFit/>
          </a:bodyPr>
          <a:lstStyle/>
          <a:p>
            <a:r>
              <a:rPr lang="en" sz="4800" dirty="0">
                <a:solidFill>
                  <a:schemeClr val="lt1"/>
                </a:solidFill>
                <a:latin typeface="Calibri"/>
                <a:ea typeface="Calibri"/>
                <a:cs typeface="Calibri"/>
                <a:sym typeface="Calibri"/>
              </a:rPr>
              <a:t>Mean Change in Details Recalled</a:t>
            </a:r>
            <a:endParaRPr sz="4800" dirty="0">
              <a:solidFill>
                <a:schemeClr val="lt1"/>
              </a:solidFill>
              <a:latin typeface="Calibri"/>
              <a:ea typeface="Calibri"/>
              <a:cs typeface="Calibri"/>
              <a:sym typeface="Calibri"/>
            </a:endParaRPr>
          </a:p>
        </p:txBody>
      </p:sp>
      <p:sp>
        <p:nvSpPr>
          <p:cNvPr id="154" name="Google Shape;154;p25"/>
          <p:cNvSpPr txBox="1"/>
          <p:nvPr/>
        </p:nvSpPr>
        <p:spPr>
          <a:xfrm rot="-5400000">
            <a:off x="18191164" y="13150565"/>
            <a:ext cx="9391680" cy="1624915"/>
          </a:xfrm>
          <a:prstGeom prst="rect">
            <a:avLst/>
          </a:prstGeom>
          <a:noFill/>
          <a:ln>
            <a:noFill/>
          </a:ln>
        </p:spPr>
        <p:txBody>
          <a:bodyPr spcFirstLastPara="1" wrap="square" lIns="438840" tIns="438840" rIns="438840" bIns="438840" anchor="t" anchorCtr="0">
            <a:spAutoFit/>
          </a:bodyPr>
          <a:lstStyle/>
          <a:p>
            <a:r>
              <a:rPr lang="en" sz="4800" dirty="0">
                <a:solidFill>
                  <a:schemeClr val="lt1"/>
                </a:solidFill>
                <a:latin typeface="Calibri"/>
                <a:ea typeface="Calibri"/>
                <a:cs typeface="Calibri"/>
                <a:sym typeface="Calibri"/>
              </a:rPr>
              <a:t>Mean Change in Details Recalled</a:t>
            </a:r>
            <a:endParaRPr sz="4800" dirty="0">
              <a:solidFill>
                <a:schemeClr val="lt1"/>
              </a:solidFill>
              <a:latin typeface="Calibri"/>
              <a:ea typeface="Calibri"/>
              <a:cs typeface="Calibri"/>
              <a:sym typeface="Calibri"/>
            </a:endParaRPr>
          </a:p>
        </p:txBody>
      </p:sp>
      <p:sp>
        <p:nvSpPr>
          <p:cNvPr id="155" name="Google Shape;155;p25"/>
          <p:cNvSpPr txBox="1"/>
          <p:nvPr/>
        </p:nvSpPr>
        <p:spPr>
          <a:xfrm rot="-5400000">
            <a:off x="4689400" y="25638453"/>
            <a:ext cx="9391680" cy="1624915"/>
          </a:xfrm>
          <a:prstGeom prst="rect">
            <a:avLst/>
          </a:prstGeom>
          <a:noFill/>
          <a:ln>
            <a:noFill/>
          </a:ln>
        </p:spPr>
        <p:txBody>
          <a:bodyPr spcFirstLastPara="1" wrap="square" lIns="438840" tIns="438840" rIns="438840" bIns="438840" anchor="t" anchorCtr="0">
            <a:spAutoFit/>
          </a:bodyPr>
          <a:lstStyle/>
          <a:p>
            <a:r>
              <a:rPr lang="en" sz="4800" dirty="0">
                <a:solidFill>
                  <a:schemeClr val="lt1"/>
                </a:solidFill>
                <a:latin typeface="Calibri"/>
                <a:ea typeface="Calibri"/>
                <a:cs typeface="Calibri"/>
                <a:sym typeface="Calibri"/>
              </a:rPr>
              <a:t>Mean Change in Details Recalled</a:t>
            </a:r>
            <a:endParaRPr sz="48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509</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Lato Black</vt:lpstr>
      <vt:lpstr>Calibri</vt:lpstr>
      <vt:lpstr>Roboto</vt:lpstr>
      <vt:lpstr>Lato</vt:lpstr>
      <vt:lpstr>Arial</vt:lpstr>
      <vt:lpstr>Simple Light</vt:lpstr>
      <vt:lpstr>Office Theme</vt:lpstr>
      <vt:lpstr> Recall of central details and accuracy remained stable across time periods. Recall of peripheral details and accuracy increased after a short delay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Athena Filias</cp:lastModifiedBy>
  <cp:revision>1</cp:revision>
  <dcterms:modified xsi:type="dcterms:W3CDTF">2025-03-31T16:42:23Z</dcterms:modified>
</cp:coreProperties>
</file>